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0" r:id="rId5"/>
    <p:sldMasterId id="2147483662" r:id="rId6"/>
    <p:sldMasterId id="2147483667" r:id="rId7"/>
    <p:sldMasterId id="2147483669" r:id="rId8"/>
    <p:sldMasterId id="2147483675" r:id="rId9"/>
    <p:sldMasterId id="2147483701" r:id="rId10"/>
  </p:sldMasterIdLst>
  <p:notesMasterIdLst>
    <p:notesMasterId r:id="rId65"/>
  </p:notesMasterIdLst>
  <p:handoutMasterIdLst>
    <p:handoutMasterId r:id="rId66"/>
  </p:handoutMasterIdLst>
  <p:sldIdLst>
    <p:sldId id="386" r:id="rId11"/>
    <p:sldId id="574" r:id="rId12"/>
    <p:sldId id="577" r:id="rId13"/>
    <p:sldId id="575" r:id="rId14"/>
    <p:sldId id="576" r:id="rId15"/>
    <p:sldId id="617" r:id="rId16"/>
    <p:sldId id="573" r:id="rId17"/>
    <p:sldId id="570" r:id="rId18"/>
    <p:sldId id="580" r:id="rId19"/>
    <p:sldId id="581" r:id="rId20"/>
    <p:sldId id="582" r:id="rId21"/>
    <p:sldId id="583" r:id="rId22"/>
    <p:sldId id="589" r:id="rId23"/>
    <p:sldId id="584" r:id="rId24"/>
    <p:sldId id="587" r:id="rId25"/>
    <p:sldId id="599" r:id="rId26"/>
    <p:sldId id="590" r:id="rId27"/>
    <p:sldId id="600" r:id="rId28"/>
    <p:sldId id="591" r:id="rId29"/>
    <p:sldId id="601" r:id="rId30"/>
    <p:sldId id="602" r:id="rId31"/>
    <p:sldId id="604" r:id="rId32"/>
    <p:sldId id="603" r:id="rId33"/>
    <p:sldId id="605" r:id="rId34"/>
    <p:sldId id="606" r:id="rId35"/>
    <p:sldId id="593" r:id="rId36"/>
    <p:sldId id="594" r:id="rId37"/>
    <p:sldId id="597" r:id="rId38"/>
    <p:sldId id="618" r:id="rId39"/>
    <p:sldId id="621" r:id="rId40"/>
    <p:sldId id="623" r:id="rId41"/>
    <p:sldId id="622" r:id="rId42"/>
    <p:sldId id="625" r:id="rId43"/>
    <p:sldId id="619" r:id="rId44"/>
    <p:sldId id="615" r:id="rId45"/>
    <p:sldId id="614" r:id="rId46"/>
    <p:sldId id="620" r:id="rId47"/>
    <p:sldId id="611" r:id="rId48"/>
    <p:sldId id="612" r:id="rId49"/>
    <p:sldId id="627" r:id="rId50"/>
    <p:sldId id="598" r:id="rId51"/>
    <p:sldId id="626" r:id="rId52"/>
    <p:sldId id="628" r:id="rId53"/>
    <p:sldId id="631" r:id="rId54"/>
    <p:sldId id="630" r:id="rId55"/>
    <p:sldId id="633" r:id="rId56"/>
    <p:sldId id="632" r:id="rId57"/>
    <p:sldId id="629" r:id="rId58"/>
    <p:sldId id="592" r:id="rId59"/>
    <p:sldId id="616" r:id="rId60"/>
    <p:sldId id="608" r:id="rId61"/>
    <p:sldId id="609" r:id="rId62"/>
    <p:sldId id="596" r:id="rId63"/>
    <p:sldId id="571" r:id="rId6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C0F8D79-BB7F-8444-B74B-7FF57A61599E}">
          <p14:sldIdLst>
            <p14:sldId id="386"/>
            <p14:sldId id="574"/>
            <p14:sldId id="577"/>
            <p14:sldId id="575"/>
            <p14:sldId id="576"/>
            <p14:sldId id="617"/>
            <p14:sldId id="573"/>
            <p14:sldId id="570"/>
            <p14:sldId id="580"/>
            <p14:sldId id="581"/>
            <p14:sldId id="582"/>
            <p14:sldId id="583"/>
            <p14:sldId id="589"/>
            <p14:sldId id="584"/>
            <p14:sldId id="587"/>
            <p14:sldId id="599"/>
            <p14:sldId id="590"/>
            <p14:sldId id="600"/>
            <p14:sldId id="591"/>
            <p14:sldId id="601"/>
            <p14:sldId id="602"/>
            <p14:sldId id="604"/>
            <p14:sldId id="603"/>
            <p14:sldId id="605"/>
            <p14:sldId id="606"/>
            <p14:sldId id="593"/>
            <p14:sldId id="594"/>
            <p14:sldId id="597"/>
            <p14:sldId id="618"/>
            <p14:sldId id="621"/>
            <p14:sldId id="623"/>
            <p14:sldId id="622"/>
            <p14:sldId id="625"/>
            <p14:sldId id="619"/>
            <p14:sldId id="615"/>
            <p14:sldId id="614"/>
            <p14:sldId id="620"/>
            <p14:sldId id="611"/>
            <p14:sldId id="612"/>
            <p14:sldId id="627"/>
            <p14:sldId id="598"/>
            <p14:sldId id="626"/>
            <p14:sldId id="628"/>
            <p14:sldId id="631"/>
            <p14:sldId id="630"/>
            <p14:sldId id="633"/>
            <p14:sldId id="632"/>
            <p14:sldId id="629"/>
            <p14:sldId id="592"/>
            <p14:sldId id="616"/>
            <p14:sldId id="608"/>
            <p14:sldId id="609"/>
            <p14:sldId id="596"/>
            <p14:sldId id="571"/>
          </p14:sldIdLst>
        </p14:section>
        <p14:section name="Section récapitulative" id="{9976E15B-3803-3442-A7D6-796935BB2437}">
          <p14:sldIdLst/>
        </p14:section>
        <p14:section name="Section 1" id="{B473A952-FE40-2147-BF70-0807CC57742F}">
          <p14:sldIdLst/>
        </p14:section>
        <p14:section name="Section 2" id="{B5D8CB9D-0C21-9941-9D2D-0994F88BDF52}">
          <p14:sldIdLst/>
        </p14:section>
        <p14:section name="Section 3" id="{334B44DA-7E59-494C-928D-1154CAEE674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191"/>
    <a:srgbClr val="183693"/>
    <a:srgbClr val="FFFFFF"/>
    <a:srgbClr val="070C47"/>
    <a:srgbClr val="09194D"/>
    <a:srgbClr val="F66140"/>
    <a:srgbClr val="67BDD8"/>
    <a:srgbClr val="2F849F"/>
    <a:srgbClr val="89714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2074" autoAdjust="0"/>
  </p:normalViewPr>
  <p:slideViewPr>
    <p:cSldViewPr snapToGrid="0">
      <p:cViewPr>
        <p:scale>
          <a:sx n="129" d="100"/>
          <a:sy n="129" d="100"/>
        </p:scale>
        <p:origin x="426" y="90"/>
      </p:cViewPr>
      <p:guideLst>
        <p:guide orient="horz" pos="1620"/>
        <p:guide pos="2880"/>
      </p:guideLst>
    </p:cSldViewPr>
  </p:slideViewPr>
  <p:outlineViewPr>
    <p:cViewPr>
      <p:scale>
        <a:sx n="33" d="100"/>
        <a:sy n="33" d="100"/>
      </p:scale>
      <p:origin x="0" y="-2008"/>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2" d="100"/>
          <a:sy n="62" d="100"/>
        </p:scale>
        <p:origin x="3226"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presProps" Target="presProps.xml"/><Relationship Id="rId7" Type="http://schemas.openxmlformats.org/officeDocument/2006/relationships/slideMaster" Target="slideMasters/slideMaster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viewProps" Target="viewProps.xml"/><Relationship Id="rId8" Type="http://schemas.openxmlformats.org/officeDocument/2006/relationships/slideMaster" Target="slideMasters/slideMaster4.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A89465-CE0D-4B39-B8B5-5B40FD41020B}" type="datetimeFigureOut">
              <a:rPr lang="en-US" smtClean="0"/>
              <a:pPr/>
              <a:t>4/4/2020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6E67820-9C07-4A23-A314-1D46E1045ABB}" type="slidenum">
              <a:rPr lang="en-US" smtClean="0"/>
              <a:pPr/>
              <a:t>‹#›</a:t>
            </a:fld>
            <a:endParaRPr lang="en-US" dirty="0"/>
          </a:p>
        </p:txBody>
      </p:sp>
    </p:spTree>
    <p:extLst>
      <p:ext uri="{BB962C8B-B14F-4D97-AF65-F5344CB8AC3E}">
        <p14:creationId xmlns:p14="http://schemas.microsoft.com/office/powerpoint/2010/main" val="3992695906"/>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606B7A-D931-4D98-BBAC-7D170C3BA55E}" type="datetimeFigureOut">
              <a:rPr lang="en-US" smtClean="0"/>
              <a:pPr/>
              <a:t>4/4/2020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FE8580-4ED0-43D7-A417-589F97953605}" type="slidenum">
              <a:rPr lang="en-US" smtClean="0"/>
              <a:pPr/>
              <a:t>‹#›</a:t>
            </a:fld>
            <a:endParaRPr lang="en-US" dirty="0"/>
          </a:p>
        </p:txBody>
      </p:sp>
    </p:spTree>
    <p:extLst>
      <p:ext uri="{BB962C8B-B14F-4D97-AF65-F5344CB8AC3E}">
        <p14:creationId xmlns:p14="http://schemas.microsoft.com/office/powerpoint/2010/main" val="18336021"/>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oqups.com/templates/diagrams-flowcharts/uml-diagram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vsystem.com/blog/what-is-iot-architectur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avsystem.com/blog/what-is-iot-architectur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avsystem.com/blog/what-is-iot-architectur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eeksforgeeks.org/comparison-centralized-decentralized-and-distributed-system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eekmomentum.com/blog/manufacturing/the-evolution-of-industry-from-1-to-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pied de page 3"/>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9361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https://moqups.com/templates/diagrams-flowcharts/uml-diagrams/</a:t>
            </a:r>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542455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970767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522865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08199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149553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https://www.avsystem.com/blog/what-is-iot-architecture/</a:t>
            </a:r>
            <a:endParaRPr lang="en-US" dirty="0"/>
          </a:p>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913633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https://www.avsystem.com/blog/what-is-iot-architecture/</a:t>
            </a:r>
            <a:endParaRPr lang="en-US" dirty="0"/>
          </a:p>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8266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https://www.avsystem.com/blog/what-is-iot-architecture/</a:t>
            </a:r>
            <a:endParaRPr lang="en-US" dirty="0"/>
          </a:p>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981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https://www.geeksforgeeks.org/comparison-centralized-decentralized-and-distributed-systems/</a:t>
            </a:r>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32796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360227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https://www.seekmomentum.com/blog/manufacturing/the-evolution-of-industry-from-1-to-4</a:t>
            </a:r>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039278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62241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034764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39977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605789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3815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911918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255649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811618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246998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BADF125-A7D7-4BFF-8DF4-1F632D1AB7A9}"/>
              </a:ext>
            </a:extLst>
          </p:cNvPr>
          <p:cNvSpPr>
            <a:spLocks noGrp="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5FD6565-D68B-44DF-9E93-DDFEFF5B78D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475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larger context of software</a:t>
            </a:r>
          </a:p>
          <a:p>
            <a:pPr marL="0" indent="0">
              <a:buNone/>
            </a:pPr>
            <a:r>
              <a:rPr lang="en-US" dirty="0"/>
              <a:t>– Business, society,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r>
              <a:rPr lang="en-US" dirty="0"/>
              <a:t>Building good software, organizing software projects</a:t>
            </a:r>
          </a:p>
          <a:p>
            <a:pPr marL="0" indent="0">
              <a:buNone/>
            </a:pPr>
            <a:r>
              <a:rPr lang="en-US" dirty="0"/>
              <a:t>– Development teams, customers, and users</a:t>
            </a:r>
          </a:p>
          <a:p>
            <a:pPr marL="0" indent="0">
              <a:buNone/>
            </a:pPr>
            <a:r>
              <a:rPr lang="en-US" dirty="0"/>
              <a:t>– Process, requirements, estimation, management, and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Computer Science is the study of how computers work, mostly from the theoretical and mathematical perspective</a:t>
            </a:r>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305864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517171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448201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White - plain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dirty="0"/>
              <a:t>Click to edit secondary headline</a:t>
            </a:r>
          </a:p>
        </p:txBody>
      </p:sp>
      <p:sp>
        <p:nvSpPr>
          <p:cNvPr id="68"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dirty="0"/>
              <a:t>Click to edit headline</a:t>
            </a:r>
          </a:p>
        </p:txBody>
      </p:sp>
    </p:spTree>
    <p:extLst>
      <p:ext uri="{BB962C8B-B14F-4D97-AF65-F5344CB8AC3E}">
        <p14:creationId xmlns:p14="http://schemas.microsoft.com/office/powerpoint/2010/main" val="375096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1 Nokia White Master 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58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1 Nokia Divider Master title">
    <p:spTree>
      <p:nvGrpSpPr>
        <p:cNvPr id="1" name=""/>
        <p:cNvGrpSpPr/>
        <p:nvPr/>
      </p:nvGrpSpPr>
      <p:grpSpPr>
        <a:xfrm>
          <a:off x="0" y="0"/>
          <a:ext cx="0" cy="0"/>
          <a:chOff x="0" y="0"/>
          <a:chExt cx="0" cy="0"/>
        </a:xfrm>
      </p:grpSpPr>
      <p:sp>
        <p:nvSpPr>
          <p:cNvPr id="7" name="Text Placeholder 42"/>
          <p:cNvSpPr>
            <a:spLocks noGrp="1"/>
          </p:cNvSpPr>
          <p:nvPr>
            <p:ph type="body" sz="quarter" idx="11" hasCustomPrompt="1"/>
          </p:nvPr>
        </p:nvSpPr>
        <p:spPr>
          <a:xfrm>
            <a:off x="417600" y="280800"/>
            <a:ext cx="8308800" cy="634766"/>
          </a:xfrm>
          <a:prstGeom prst="rect">
            <a:avLst/>
          </a:prstGeom>
        </p:spPr>
        <p:txBody>
          <a:bodyPr lIns="0" tIns="0" rIns="0" bIns="0"/>
          <a:lstStyle>
            <a:lvl1pPr marL="0" indent="0">
              <a:buNone/>
              <a:defRPr sz="4400" baseline="0">
                <a:solidFill>
                  <a:schemeClr val="bg1"/>
                </a:solidFill>
                <a:latin typeface="Nokia Pure Headline Ultra Light" panose="020B0204020202020204" pitchFamily="34" charset="0"/>
              </a:defRPr>
            </a:lvl1pPr>
          </a:lstStyle>
          <a:p>
            <a:pPr lvl="0"/>
            <a:r>
              <a:rPr lang="en-US" dirty="0"/>
              <a:t>Click to edit headline</a:t>
            </a:r>
          </a:p>
        </p:txBody>
      </p:sp>
      <p:sp>
        <p:nvSpPr>
          <p:cNvPr id="10" name="Text Placeholder 3"/>
          <p:cNvSpPr>
            <a:spLocks noGrp="1"/>
          </p:cNvSpPr>
          <p:nvPr>
            <p:ph type="body" sz="quarter" idx="12"/>
          </p:nvPr>
        </p:nvSpPr>
        <p:spPr>
          <a:xfrm>
            <a:off x="417600" y="1080000"/>
            <a:ext cx="8308800" cy="3560400"/>
          </a:xfrm>
          <a:prstGeom prst="rect">
            <a:avLst/>
          </a:prstGeom>
        </p:spPr>
        <p:txBody>
          <a:bodyPr lIns="0" tIns="0" rIns="0" bIns="0"/>
          <a:lstStyle>
            <a:lvl1pPr marL="230400" indent="-230400">
              <a:spcBef>
                <a:spcPts val="0"/>
              </a:spcBef>
              <a:spcAft>
                <a:spcPts val="600"/>
              </a:spcAft>
              <a:defRPr sz="1600">
                <a:solidFill>
                  <a:schemeClr val="bg1"/>
                </a:solidFill>
                <a:latin typeface="+mn-lt"/>
              </a:defRPr>
            </a:lvl1pPr>
            <a:lvl2pPr marL="460800" indent="-230400">
              <a:spcBef>
                <a:spcPts val="0"/>
              </a:spcBef>
              <a:spcAft>
                <a:spcPts val="600"/>
              </a:spcAft>
              <a:defRPr sz="1400">
                <a:solidFill>
                  <a:schemeClr val="bg1"/>
                </a:solidFill>
                <a:latin typeface="+mn-lt"/>
              </a:defRPr>
            </a:lvl2pPr>
            <a:lvl3pPr marL="691200">
              <a:spcBef>
                <a:spcPts val="0"/>
              </a:spcBef>
              <a:spcAft>
                <a:spcPts val="600"/>
              </a:spcAft>
              <a:defRPr sz="1200">
                <a:solidFill>
                  <a:schemeClr val="bg1"/>
                </a:solidFill>
                <a:latin typeface="+mn-lt"/>
              </a:defRPr>
            </a:lvl3pPr>
            <a:lvl4pPr marL="921600">
              <a:spcBef>
                <a:spcPts val="0"/>
              </a:spcBef>
              <a:spcAft>
                <a:spcPts val="600"/>
              </a:spcAft>
              <a:defRPr sz="1000">
                <a:solidFill>
                  <a:schemeClr val="bg1"/>
                </a:solidFill>
                <a:latin typeface="+mn-lt"/>
              </a:defRPr>
            </a:lvl4pPr>
            <a:lvl5pPr marL="1152000" indent="-228600">
              <a:spcBef>
                <a:spcPts val="0"/>
              </a:spcBef>
              <a:spcAft>
                <a:spcPts val="600"/>
              </a:spcAft>
              <a:buFont typeface="Arial" panose="020B0604020202020204" pitchFamily="34" charset="0"/>
              <a:buChar char="•"/>
              <a:defRPr sz="900">
                <a:solidFill>
                  <a:schemeClr val="bg1"/>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bg1"/>
                </a:solidFill>
              </a:defRPr>
            </a:lvl6pPr>
            <a:lvl7pPr marL="1612800">
              <a:spcBef>
                <a:spcPts val="0"/>
              </a:spcBef>
              <a:spcAft>
                <a:spcPts val="600"/>
              </a:spcAft>
              <a:defRPr sz="700">
                <a:solidFill>
                  <a:schemeClr val="bg1"/>
                </a:solidFill>
              </a:defRPr>
            </a:lvl7pPr>
            <a:lvl8pPr marL="1843200">
              <a:spcBef>
                <a:spcPts val="0"/>
              </a:spcBef>
              <a:spcAft>
                <a:spcPts val="600"/>
              </a:spcAft>
              <a:defRPr sz="600">
                <a:solidFill>
                  <a:schemeClr val="bg1"/>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sz="800" dirty="0"/>
              <a:t>Sixth level</a:t>
            </a:r>
          </a:p>
          <a:p>
            <a:pPr lvl="6"/>
            <a:r>
              <a:rPr lang="en-US" dirty="0"/>
              <a:t>Seventh level</a:t>
            </a:r>
          </a:p>
          <a:p>
            <a:pPr lvl="7"/>
            <a:r>
              <a:rPr lang="en-US" sz="600" dirty="0"/>
              <a:t>Eighth Level</a:t>
            </a:r>
            <a:endParaRPr lang="en-US" dirty="0"/>
          </a:p>
        </p:txBody>
      </p:sp>
    </p:spTree>
    <p:extLst>
      <p:ext uri="{BB962C8B-B14F-4D97-AF65-F5344CB8AC3E}">
        <p14:creationId xmlns:p14="http://schemas.microsoft.com/office/powerpoint/2010/main" val="4281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kia White 0">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17600" y="279249"/>
            <a:ext cx="8308800" cy="309600"/>
          </a:xfrm>
        </p:spPr>
        <p:txBody>
          <a:bodyPr/>
          <a:lstStyle>
            <a:lvl1pPr>
              <a:defRPr sz="2000" b="0">
                <a:solidFill>
                  <a:schemeClr val="tx1"/>
                </a:solidFill>
                <a:latin typeface="+mj-lt"/>
              </a:defRPr>
            </a:lvl1pPr>
          </a:lstStyle>
          <a:p>
            <a:r>
              <a:rPr lang="en-GB" dirty="0"/>
              <a:t>Click to edit headline</a:t>
            </a:r>
            <a:endParaRPr lang="en-US" dirty="0"/>
          </a:p>
        </p:txBody>
      </p:sp>
      <p:sp>
        <p:nvSpPr>
          <p:cNvPr id="3" name="Text Placeholder 2"/>
          <p:cNvSpPr>
            <a:spLocks noGrp="1"/>
          </p:cNvSpPr>
          <p:nvPr>
            <p:ph type="body" sz="quarter" idx="10" hasCustomPrompt="1"/>
          </p:nvPr>
        </p:nvSpPr>
        <p:spPr>
          <a:xfrm>
            <a:off x="417512" y="590400"/>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lang="en-GB" dirty="0"/>
              <a:t>Click to edit secondary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okia White 1">
    <p:spTree>
      <p:nvGrpSpPr>
        <p:cNvPr id="1" name=""/>
        <p:cNvGrpSpPr/>
        <p:nvPr/>
      </p:nvGrpSpPr>
      <p:grpSpPr>
        <a:xfrm>
          <a:off x="0" y="0"/>
          <a:ext cx="0" cy="0"/>
          <a:chOff x="0" y="0"/>
          <a:chExt cx="0" cy="0"/>
        </a:xfrm>
      </p:grpSpPr>
      <p:sp>
        <p:nvSpPr>
          <p:cNvPr id="8" name="Text Placeholder 10"/>
          <p:cNvSpPr>
            <a:spLocks noGrp="1"/>
          </p:cNvSpPr>
          <p:nvPr>
            <p:ph type="body" sz="quarter" idx="16"/>
          </p:nvPr>
        </p:nvSpPr>
        <p:spPr>
          <a:xfrm>
            <a:off x="417598" y="1080000"/>
            <a:ext cx="8308800" cy="3560400"/>
          </a:xfrm>
          <a:prstGeom prst="rect">
            <a:avLst/>
          </a:prstGeom>
        </p:spPr>
        <p:txBody>
          <a:bodyPr lIns="0" tIns="0" rIns="0" bIns="0"/>
          <a:lstStyle>
            <a:lvl1pPr marL="0" indent="0">
              <a:spcAft>
                <a:spcPts val="600"/>
              </a:spcAft>
              <a:buFont typeface="Arial" pitchFamily="34" charset="0"/>
              <a:buNone/>
              <a:defRPr sz="1400" baseline="0">
                <a:solidFill>
                  <a:schemeClr val="tx2"/>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0" name="Title 1"/>
          <p:cNvSpPr>
            <a:spLocks noGrp="1"/>
          </p:cNvSpPr>
          <p:nvPr>
            <p:ph type="title" hasCustomPrompt="1"/>
          </p:nvPr>
        </p:nvSpPr>
        <p:spPr>
          <a:xfrm>
            <a:off x="417600" y="279249"/>
            <a:ext cx="8308800" cy="309600"/>
          </a:xfrm>
        </p:spPr>
        <p:txBody>
          <a:bodyPr/>
          <a:lstStyle>
            <a:lvl1pPr>
              <a:defRPr sz="2000" b="0">
                <a:solidFill>
                  <a:schemeClr val="tx1"/>
                </a:solidFill>
                <a:latin typeface="+mj-lt"/>
              </a:defRPr>
            </a:lvl1pPr>
          </a:lstStyle>
          <a:p>
            <a:r>
              <a:rPr lang="en-GB" dirty="0"/>
              <a:t>Click to edit headline</a:t>
            </a:r>
            <a:endParaRPr lang="en-US" dirty="0"/>
          </a:p>
        </p:txBody>
      </p:sp>
      <p:sp>
        <p:nvSpPr>
          <p:cNvPr id="11" name="Text Placeholder 2"/>
          <p:cNvSpPr>
            <a:spLocks noGrp="1"/>
          </p:cNvSpPr>
          <p:nvPr>
            <p:ph type="body" sz="quarter" idx="10" hasCustomPrompt="1"/>
          </p:nvPr>
        </p:nvSpPr>
        <p:spPr>
          <a:xfrm>
            <a:off x="417512" y="590400"/>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lang="en-GB" dirty="0"/>
              <a:t>Click to edit secondary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Nokia White 1">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18118" y="1080000"/>
            <a:ext cx="8308800" cy="3560400"/>
          </a:xfrm>
          <a:prstGeom prst="rect">
            <a:avLst/>
          </a:prstGeom>
        </p:spPr>
        <p:txBody>
          <a:bodyPr lIns="0" tIns="0" rIns="0" bIns="0"/>
          <a:lstStyle>
            <a:lvl1pPr algn="l">
              <a:defRPr sz="1600">
                <a:solidFill>
                  <a:schemeClr val="tx2"/>
                </a:solidFill>
              </a:defRPr>
            </a:lvl1pPr>
            <a:lvl2pPr marL="460800" algn="l">
              <a:defRPr sz="1400">
                <a:solidFill>
                  <a:schemeClr val="tx2"/>
                </a:solidFill>
              </a:defRPr>
            </a:lvl2pPr>
            <a:lvl3pPr marL="691200" indent="-230400" algn="l">
              <a:defRPr sz="1200">
                <a:solidFill>
                  <a:schemeClr val="tx2"/>
                </a:solidFill>
              </a:defRPr>
            </a:lvl3pPr>
            <a:lvl4pPr marL="921600" algn="l">
              <a:defRPr sz="1000">
                <a:solidFill>
                  <a:schemeClr val="tx2"/>
                </a:solidFill>
              </a:defRPr>
            </a:lvl4pPr>
            <a:lvl5pPr marL="1152000" algn="l">
              <a:defRPr sz="8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itle 1"/>
          <p:cNvSpPr>
            <a:spLocks noGrp="1"/>
          </p:cNvSpPr>
          <p:nvPr>
            <p:ph type="title" hasCustomPrompt="1"/>
          </p:nvPr>
        </p:nvSpPr>
        <p:spPr>
          <a:xfrm>
            <a:off x="417600" y="279249"/>
            <a:ext cx="8308800" cy="309600"/>
          </a:xfrm>
        </p:spPr>
        <p:txBody>
          <a:bodyPr/>
          <a:lstStyle>
            <a:lvl1pPr>
              <a:defRPr sz="2000" b="0">
                <a:solidFill>
                  <a:schemeClr val="tx1"/>
                </a:solidFill>
                <a:latin typeface="+mj-lt"/>
              </a:defRPr>
            </a:lvl1pPr>
          </a:lstStyle>
          <a:p>
            <a:r>
              <a:rPr lang="en-GB" dirty="0"/>
              <a:t>Click to edit headline</a:t>
            </a:r>
            <a:endParaRPr lang="en-US" dirty="0"/>
          </a:p>
        </p:txBody>
      </p:sp>
      <p:sp>
        <p:nvSpPr>
          <p:cNvPr id="10" name="Text Placeholder 2"/>
          <p:cNvSpPr>
            <a:spLocks noGrp="1"/>
          </p:cNvSpPr>
          <p:nvPr>
            <p:ph type="body" sz="quarter" idx="10" hasCustomPrompt="1"/>
          </p:nvPr>
        </p:nvSpPr>
        <p:spPr>
          <a:xfrm>
            <a:off x="417512" y="590400"/>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lang="en-GB" dirty="0"/>
              <a:t>Click to edit secondary headline</a:t>
            </a:r>
          </a:p>
        </p:txBody>
      </p:sp>
      <p:sp>
        <p:nvSpPr>
          <p:cNvPr id="7" name="TextBox 6">
            <a:extLst>
              <a:ext uri="{FF2B5EF4-FFF2-40B4-BE49-F238E27FC236}">
                <a16:creationId xmlns:a16="http://schemas.microsoft.com/office/drawing/2014/main" id="{81A252F6-7FD7-4F85-9189-B02D32D2B99F}"/>
              </a:ext>
            </a:extLst>
          </p:cNvPr>
          <p:cNvSpPr txBox="1"/>
          <p:nvPr userDrawn="1"/>
        </p:nvSpPr>
        <p:spPr>
          <a:xfrm>
            <a:off x="657000" y="4816800"/>
            <a:ext cx="1800000" cy="122237"/>
          </a:xfrm>
          <a:prstGeom prst="rect">
            <a:avLst/>
          </a:prstGeom>
          <a:noFill/>
        </p:spPr>
        <p:txBody>
          <a:bodyPr wrap="square" lIns="0" tIns="0" rIns="0" bIns="0" anchor="b">
            <a:spAutoFit/>
          </a:bodyPr>
          <a:lstStyle/>
          <a:p>
            <a:pPr defTabSz="457200" fontAlgn="base">
              <a:spcBef>
                <a:spcPct val="0"/>
              </a:spcBef>
              <a:spcAft>
                <a:spcPct val="0"/>
              </a:spcAft>
            </a:pPr>
            <a:r>
              <a:rPr lang="en-GB" sz="800" dirty="0">
                <a:solidFill>
                  <a:srgbClr val="001135"/>
                </a:solidFill>
                <a:cs typeface="Arial" charset="0"/>
              </a:rPr>
              <a:t>© 2020</a:t>
            </a:r>
          </a:p>
        </p:txBody>
      </p:sp>
    </p:spTree>
    <p:extLst>
      <p:ext uri="{BB962C8B-B14F-4D97-AF65-F5344CB8AC3E}">
        <p14:creationId xmlns:p14="http://schemas.microsoft.com/office/powerpoint/2010/main" val="323334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kia White 2">
    <p:spTree>
      <p:nvGrpSpPr>
        <p:cNvPr id="1" name=""/>
        <p:cNvGrpSpPr/>
        <p:nvPr/>
      </p:nvGrpSpPr>
      <p:grpSpPr>
        <a:xfrm>
          <a:off x="0" y="0"/>
          <a:ext cx="0" cy="0"/>
          <a:chOff x="0" y="0"/>
          <a:chExt cx="0" cy="0"/>
        </a:xfrm>
      </p:grpSpPr>
      <p:sp>
        <p:nvSpPr>
          <p:cNvPr id="12" name="Text Placeholder 10"/>
          <p:cNvSpPr>
            <a:spLocks noGrp="1"/>
          </p:cNvSpPr>
          <p:nvPr>
            <p:ph type="body" sz="quarter" idx="16"/>
          </p:nvPr>
        </p:nvSpPr>
        <p:spPr>
          <a:xfrm>
            <a:off x="417600" y="1080000"/>
            <a:ext cx="4010400" cy="3560400"/>
          </a:xfrm>
          <a:prstGeom prst="rect">
            <a:avLst/>
          </a:prstGeom>
        </p:spPr>
        <p:txBody>
          <a:bodyPr lIns="0" tIns="0" rIns="0" bIns="0"/>
          <a:lstStyle>
            <a:lvl1pPr marL="0" indent="0">
              <a:spcAft>
                <a:spcPts val="600"/>
              </a:spcAft>
              <a:buFont typeface="Arial" pitchFamily="34" charset="0"/>
              <a:buNone/>
              <a:defRPr sz="1400" baseline="0">
                <a:solidFill>
                  <a:schemeClr val="tx2"/>
                </a:solidFill>
              </a:defRPr>
            </a:lvl1pPr>
            <a:lvl2pPr>
              <a:buNone/>
              <a:defRPr/>
            </a:lvl2pPr>
            <a:lvl3pPr>
              <a:buNone/>
              <a:defRPr/>
            </a:lvl3pPr>
            <a:lvl4pPr>
              <a:buNone/>
              <a:defRPr/>
            </a:lvl4pPr>
            <a:lvl5pPr>
              <a:buNone/>
              <a:defRPr/>
            </a:lvl5pPr>
          </a:lstStyle>
          <a:p>
            <a:pPr lvl="0"/>
            <a:r>
              <a:rPr lang="en-US" noProof="0"/>
              <a:t>Click to edit Master text styles</a:t>
            </a:r>
          </a:p>
        </p:txBody>
      </p:sp>
      <p:sp>
        <p:nvSpPr>
          <p:cNvPr id="14" name="Text Placeholder 10"/>
          <p:cNvSpPr>
            <a:spLocks noGrp="1"/>
          </p:cNvSpPr>
          <p:nvPr>
            <p:ph type="body" sz="quarter" idx="17"/>
          </p:nvPr>
        </p:nvSpPr>
        <p:spPr>
          <a:xfrm>
            <a:off x="4716000" y="1080000"/>
            <a:ext cx="4010400" cy="3560400"/>
          </a:xfrm>
          <a:prstGeom prst="rect">
            <a:avLst/>
          </a:prstGeom>
        </p:spPr>
        <p:txBody>
          <a:bodyPr lIns="0" tIns="0" rIns="0" bIns="0"/>
          <a:lstStyle>
            <a:lvl1pPr marL="0" indent="0">
              <a:spcAft>
                <a:spcPts val="600"/>
              </a:spcAft>
              <a:buNone/>
              <a:defRPr sz="1400" baseline="0">
                <a:solidFill>
                  <a:schemeClr val="tx2"/>
                </a:solidFill>
              </a:defRPr>
            </a:lvl1pPr>
            <a:lvl2pPr marL="0" indent="0">
              <a:spcAft>
                <a:spcPts val="600"/>
              </a:spcAft>
              <a:buNone/>
              <a:defRPr sz="1400">
                <a:solidFill>
                  <a:schemeClr val="tx2"/>
                </a:solidFill>
              </a:defRPr>
            </a:lvl2pPr>
            <a:lvl3pPr>
              <a:buNone/>
              <a:defRPr/>
            </a:lvl3pPr>
            <a:lvl4pPr>
              <a:buNone/>
              <a:defRPr/>
            </a:lvl4pPr>
            <a:lvl5pPr>
              <a:buNone/>
              <a:defRPr/>
            </a:lvl5pPr>
          </a:lstStyle>
          <a:p>
            <a:pPr lvl="0"/>
            <a:r>
              <a:rPr lang="en-US" noProof="0"/>
              <a:t>Click to edit Master text styles</a:t>
            </a:r>
          </a:p>
        </p:txBody>
      </p:sp>
      <p:sp>
        <p:nvSpPr>
          <p:cNvPr id="10" name="Title 1"/>
          <p:cNvSpPr>
            <a:spLocks noGrp="1"/>
          </p:cNvSpPr>
          <p:nvPr>
            <p:ph type="title" hasCustomPrompt="1"/>
          </p:nvPr>
        </p:nvSpPr>
        <p:spPr>
          <a:xfrm>
            <a:off x="417600" y="279249"/>
            <a:ext cx="8308800" cy="309600"/>
          </a:xfrm>
        </p:spPr>
        <p:txBody>
          <a:bodyPr/>
          <a:lstStyle>
            <a:lvl1pPr>
              <a:defRPr sz="2000" b="0">
                <a:solidFill>
                  <a:schemeClr val="tx1"/>
                </a:solidFill>
                <a:latin typeface="+mj-lt"/>
              </a:defRPr>
            </a:lvl1pPr>
          </a:lstStyle>
          <a:p>
            <a:r>
              <a:rPr lang="en-GB" dirty="0"/>
              <a:t>Click to edit headline</a:t>
            </a:r>
            <a:endParaRPr lang="en-US" dirty="0"/>
          </a:p>
        </p:txBody>
      </p:sp>
      <p:sp>
        <p:nvSpPr>
          <p:cNvPr id="11" name="Text Placeholder 2"/>
          <p:cNvSpPr>
            <a:spLocks noGrp="1"/>
          </p:cNvSpPr>
          <p:nvPr>
            <p:ph type="body" sz="quarter" idx="10" hasCustomPrompt="1"/>
          </p:nvPr>
        </p:nvSpPr>
        <p:spPr>
          <a:xfrm>
            <a:off x="417512" y="590400"/>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lang="en-GB" dirty="0"/>
              <a:t>Click to edit secondary headline</a:t>
            </a:r>
          </a:p>
        </p:txBody>
      </p:sp>
      <p:sp>
        <p:nvSpPr>
          <p:cNvPr id="8" name="TextBox 7">
            <a:extLst>
              <a:ext uri="{FF2B5EF4-FFF2-40B4-BE49-F238E27FC236}">
                <a16:creationId xmlns:a16="http://schemas.microsoft.com/office/drawing/2014/main" id="{64DEE397-A525-4F5D-8B68-4444A140CC74}"/>
              </a:ext>
            </a:extLst>
          </p:cNvPr>
          <p:cNvSpPr txBox="1"/>
          <p:nvPr userDrawn="1"/>
        </p:nvSpPr>
        <p:spPr>
          <a:xfrm>
            <a:off x="657000" y="4816800"/>
            <a:ext cx="1800000" cy="122237"/>
          </a:xfrm>
          <a:prstGeom prst="rect">
            <a:avLst/>
          </a:prstGeom>
          <a:noFill/>
        </p:spPr>
        <p:txBody>
          <a:bodyPr wrap="square" lIns="0" tIns="0" rIns="0" bIns="0" anchor="b">
            <a:spAutoFit/>
          </a:bodyPr>
          <a:lstStyle/>
          <a:p>
            <a:pPr defTabSz="457200" fontAlgn="base">
              <a:spcBef>
                <a:spcPct val="0"/>
              </a:spcBef>
              <a:spcAft>
                <a:spcPct val="0"/>
              </a:spcAft>
            </a:pPr>
            <a:r>
              <a:rPr lang="en-GB" sz="800" dirty="0">
                <a:solidFill>
                  <a:srgbClr val="001135"/>
                </a:solidFill>
                <a:cs typeface="Arial" charset="0"/>
              </a:rPr>
              <a:t>© 2020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Nokia White 2">
    <p:spTree>
      <p:nvGrpSpPr>
        <p:cNvPr id="1" name=""/>
        <p:cNvGrpSpPr/>
        <p:nvPr/>
      </p:nvGrpSpPr>
      <p:grpSpPr>
        <a:xfrm>
          <a:off x="0" y="0"/>
          <a:ext cx="0" cy="0"/>
          <a:chOff x="0" y="0"/>
          <a:chExt cx="0" cy="0"/>
        </a:xfrm>
      </p:grpSpPr>
      <p:sp>
        <p:nvSpPr>
          <p:cNvPr id="8" name="Content Placeholder 2"/>
          <p:cNvSpPr>
            <a:spLocks noGrp="1"/>
          </p:cNvSpPr>
          <p:nvPr>
            <p:ph sz="quarter" idx="15"/>
          </p:nvPr>
        </p:nvSpPr>
        <p:spPr>
          <a:xfrm>
            <a:off x="418119" y="1080000"/>
            <a:ext cx="4010400" cy="3560400"/>
          </a:xfrm>
          <a:prstGeom prst="rect">
            <a:avLst/>
          </a:prstGeom>
        </p:spPr>
        <p:txBody>
          <a:bodyPr lIns="0" tIns="0" rIns="0" bIns="0"/>
          <a:lstStyle>
            <a:lvl1pPr>
              <a:defRPr sz="1600">
                <a:solidFill>
                  <a:schemeClr val="tx2"/>
                </a:solidFill>
              </a:defRPr>
            </a:lvl1pPr>
            <a:lvl2pPr marL="460800">
              <a:defRPr sz="1400">
                <a:solidFill>
                  <a:schemeClr val="tx2"/>
                </a:solidFill>
              </a:defRPr>
            </a:lvl2pPr>
            <a:lvl3pPr marL="691200" indent="-230400">
              <a:defRPr sz="1200">
                <a:solidFill>
                  <a:schemeClr val="tx2"/>
                </a:solidFill>
              </a:defRPr>
            </a:lvl3pPr>
            <a:lvl4pPr marL="921600">
              <a:defRPr sz="1000">
                <a:solidFill>
                  <a:schemeClr val="tx2"/>
                </a:solidFill>
              </a:defRPr>
            </a:lvl4pPr>
            <a:lvl5pPr marL="1152000">
              <a:defRPr sz="800">
                <a:solidFill>
                  <a:schemeClr val="tx2"/>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2"/>
          <p:cNvSpPr>
            <a:spLocks noGrp="1"/>
          </p:cNvSpPr>
          <p:nvPr>
            <p:ph sz="quarter" idx="19"/>
          </p:nvPr>
        </p:nvSpPr>
        <p:spPr>
          <a:xfrm>
            <a:off x="4716000" y="1080000"/>
            <a:ext cx="4010400" cy="3560400"/>
          </a:xfrm>
          <a:prstGeom prst="rect">
            <a:avLst/>
          </a:prstGeom>
        </p:spPr>
        <p:txBody>
          <a:bodyPr lIns="0" tIns="0" rIns="0" bIns="0"/>
          <a:lstStyle>
            <a:lvl1pPr>
              <a:defRPr sz="1600">
                <a:solidFill>
                  <a:schemeClr val="tx2"/>
                </a:solidFill>
              </a:defRPr>
            </a:lvl1pPr>
            <a:lvl2pPr marL="460800">
              <a:defRPr sz="1400"/>
            </a:lvl2pPr>
            <a:lvl3pPr marL="691200" indent="-230400">
              <a:defRPr sz="1200"/>
            </a:lvl3pPr>
            <a:lvl4pPr marL="921600">
              <a:defRPr sz="1000"/>
            </a:lvl4pPr>
            <a:lvl5pPr marL="1152000">
              <a:defRPr sz="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itle 1"/>
          <p:cNvSpPr>
            <a:spLocks noGrp="1"/>
          </p:cNvSpPr>
          <p:nvPr>
            <p:ph type="title" hasCustomPrompt="1"/>
          </p:nvPr>
        </p:nvSpPr>
        <p:spPr>
          <a:xfrm>
            <a:off x="417600" y="279249"/>
            <a:ext cx="8308800" cy="309600"/>
          </a:xfrm>
        </p:spPr>
        <p:txBody>
          <a:bodyPr/>
          <a:lstStyle>
            <a:lvl1pPr>
              <a:defRPr sz="2000" b="0">
                <a:solidFill>
                  <a:schemeClr val="tx1"/>
                </a:solidFill>
                <a:latin typeface="+mj-lt"/>
              </a:defRPr>
            </a:lvl1pPr>
          </a:lstStyle>
          <a:p>
            <a:r>
              <a:rPr lang="en-GB" dirty="0"/>
              <a:t>Click to edit headline</a:t>
            </a:r>
            <a:endParaRPr lang="en-US" dirty="0"/>
          </a:p>
        </p:txBody>
      </p:sp>
      <p:sp>
        <p:nvSpPr>
          <p:cNvPr id="13" name="Text Placeholder 2"/>
          <p:cNvSpPr>
            <a:spLocks noGrp="1"/>
          </p:cNvSpPr>
          <p:nvPr>
            <p:ph type="body" sz="quarter" idx="10" hasCustomPrompt="1"/>
          </p:nvPr>
        </p:nvSpPr>
        <p:spPr>
          <a:xfrm>
            <a:off x="417512" y="590400"/>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lang="en-GB" dirty="0"/>
              <a:t>Click to edit secondary headline</a:t>
            </a:r>
          </a:p>
        </p:txBody>
      </p:sp>
      <p:sp>
        <p:nvSpPr>
          <p:cNvPr id="9" name="TextBox 8">
            <a:extLst>
              <a:ext uri="{FF2B5EF4-FFF2-40B4-BE49-F238E27FC236}">
                <a16:creationId xmlns:a16="http://schemas.microsoft.com/office/drawing/2014/main" id="{8ACDDC86-4AF1-4EDC-81F7-F454456535E6}"/>
              </a:ext>
            </a:extLst>
          </p:cNvPr>
          <p:cNvSpPr txBox="1"/>
          <p:nvPr userDrawn="1"/>
        </p:nvSpPr>
        <p:spPr>
          <a:xfrm>
            <a:off x="657000" y="4816800"/>
            <a:ext cx="1800000" cy="122237"/>
          </a:xfrm>
          <a:prstGeom prst="rect">
            <a:avLst/>
          </a:prstGeom>
          <a:noFill/>
        </p:spPr>
        <p:txBody>
          <a:bodyPr wrap="square" lIns="0" tIns="0" rIns="0" bIns="0" anchor="b">
            <a:spAutoFit/>
          </a:bodyPr>
          <a:lstStyle/>
          <a:p>
            <a:pPr defTabSz="457200" fontAlgn="base">
              <a:spcBef>
                <a:spcPct val="0"/>
              </a:spcBef>
              <a:spcAft>
                <a:spcPct val="0"/>
              </a:spcAft>
            </a:pPr>
            <a:r>
              <a:rPr lang="en-GB" sz="800" dirty="0">
                <a:solidFill>
                  <a:srgbClr val="001135"/>
                </a:solidFill>
                <a:cs typeface="Arial" charset="0"/>
              </a:rPr>
              <a:t>© 2020</a:t>
            </a:r>
          </a:p>
        </p:txBody>
      </p:sp>
    </p:spTree>
    <p:extLst>
      <p:ext uri="{BB962C8B-B14F-4D97-AF65-F5344CB8AC3E}">
        <p14:creationId xmlns:p14="http://schemas.microsoft.com/office/powerpoint/2010/main" val="122660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kia White 3">
    <p:spTree>
      <p:nvGrpSpPr>
        <p:cNvPr id="1" name=""/>
        <p:cNvGrpSpPr/>
        <p:nvPr/>
      </p:nvGrpSpPr>
      <p:grpSpPr>
        <a:xfrm>
          <a:off x="0" y="0"/>
          <a:ext cx="0" cy="0"/>
          <a:chOff x="0" y="0"/>
          <a:chExt cx="0" cy="0"/>
        </a:xfrm>
      </p:grpSpPr>
      <p:sp>
        <p:nvSpPr>
          <p:cNvPr id="12" name="Text Placeholder 10"/>
          <p:cNvSpPr>
            <a:spLocks noGrp="1"/>
          </p:cNvSpPr>
          <p:nvPr>
            <p:ph type="body" sz="quarter" idx="16"/>
          </p:nvPr>
        </p:nvSpPr>
        <p:spPr>
          <a:xfrm>
            <a:off x="417600" y="1080000"/>
            <a:ext cx="2592000" cy="3560400"/>
          </a:xfrm>
          <a:prstGeom prst="rect">
            <a:avLst/>
          </a:prstGeom>
        </p:spPr>
        <p:txBody>
          <a:bodyPr lIns="0" tIns="0" rIns="0" bIns="0"/>
          <a:lstStyle>
            <a:lvl1pPr marL="0" indent="0">
              <a:spcAft>
                <a:spcPts val="600"/>
              </a:spcAft>
              <a:buFont typeface="Arial" pitchFamily="34" charset="0"/>
              <a:buNone/>
              <a:defRPr sz="1400" baseline="0">
                <a:solidFill>
                  <a:schemeClr val="tx2"/>
                </a:solidFill>
              </a:defRPr>
            </a:lvl1pPr>
            <a:lvl2pPr>
              <a:buNone/>
              <a:defRPr/>
            </a:lvl2pPr>
            <a:lvl3pPr>
              <a:buNone/>
              <a:defRPr/>
            </a:lvl3pPr>
            <a:lvl4pPr>
              <a:buNone/>
              <a:defRPr/>
            </a:lvl4pPr>
            <a:lvl5pPr>
              <a:buNone/>
              <a:defRPr/>
            </a:lvl5pPr>
          </a:lstStyle>
          <a:p>
            <a:pPr lvl="0"/>
            <a:r>
              <a:rPr lang="en-US" noProof="0"/>
              <a:t>Click to edit Master text styles</a:t>
            </a:r>
          </a:p>
        </p:txBody>
      </p:sp>
      <p:sp>
        <p:nvSpPr>
          <p:cNvPr id="14" name="Text Placeholder 10"/>
          <p:cNvSpPr>
            <a:spLocks noGrp="1"/>
          </p:cNvSpPr>
          <p:nvPr>
            <p:ph type="body" sz="quarter" idx="17"/>
          </p:nvPr>
        </p:nvSpPr>
        <p:spPr>
          <a:xfrm>
            <a:off x="6120000" y="1080000"/>
            <a:ext cx="2592000" cy="3560400"/>
          </a:xfrm>
          <a:prstGeom prst="rect">
            <a:avLst/>
          </a:prstGeom>
        </p:spPr>
        <p:txBody>
          <a:bodyPr lIns="0" tIns="0" rIns="0" bIns="0"/>
          <a:lstStyle>
            <a:lvl1pPr marL="0" indent="0">
              <a:spcAft>
                <a:spcPts val="600"/>
              </a:spcAft>
              <a:buNone/>
              <a:defRPr sz="1400" baseline="0">
                <a:solidFill>
                  <a:schemeClr val="tx2"/>
                </a:solidFill>
              </a:defRPr>
            </a:lvl1pPr>
            <a:lvl2pPr marL="0" indent="0">
              <a:spcAft>
                <a:spcPts val="600"/>
              </a:spcAft>
              <a:buNone/>
              <a:defRPr sz="1400">
                <a:solidFill>
                  <a:schemeClr val="tx2"/>
                </a:solidFill>
              </a:defRPr>
            </a:lvl2pPr>
            <a:lvl3pPr>
              <a:buNone/>
              <a:defRPr/>
            </a:lvl3pPr>
            <a:lvl4pPr>
              <a:buNone/>
              <a:defRPr/>
            </a:lvl4pPr>
            <a:lvl5pPr>
              <a:buNone/>
              <a:defRPr/>
            </a:lvl5pPr>
          </a:lstStyle>
          <a:p>
            <a:pPr lvl="0"/>
            <a:r>
              <a:rPr lang="en-US" noProof="0"/>
              <a:t>Click to edit Master text styles</a:t>
            </a:r>
          </a:p>
        </p:txBody>
      </p:sp>
      <p:sp>
        <p:nvSpPr>
          <p:cNvPr id="8" name="Text Placeholder 10"/>
          <p:cNvSpPr>
            <a:spLocks noGrp="1"/>
          </p:cNvSpPr>
          <p:nvPr>
            <p:ph type="body" sz="quarter" idx="19"/>
          </p:nvPr>
        </p:nvSpPr>
        <p:spPr>
          <a:xfrm>
            <a:off x="3261600" y="1080000"/>
            <a:ext cx="2592000" cy="3560400"/>
          </a:xfrm>
          <a:prstGeom prst="rect">
            <a:avLst/>
          </a:prstGeom>
        </p:spPr>
        <p:txBody>
          <a:bodyPr lIns="0" tIns="0" rIns="0" bIns="0"/>
          <a:lstStyle>
            <a:lvl1pPr marL="0" indent="0">
              <a:spcAft>
                <a:spcPts val="600"/>
              </a:spcAft>
              <a:buFont typeface="Arial" pitchFamily="34" charset="0"/>
              <a:buNone/>
              <a:defRPr sz="1400" baseline="0">
                <a:solidFill>
                  <a:schemeClr val="tx2"/>
                </a:solidFill>
              </a:defRPr>
            </a:lvl1pPr>
            <a:lvl2pPr>
              <a:buNone/>
              <a:defRPr/>
            </a:lvl2pPr>
            <a:lvl3pPr>
              <a:buNone/>
              <a:defRPr/>
            </a:lvl3pPr>
            <a:lvl4pPr>
              <a:buNone/>
              <a:defRPr/>
            </a:lvl4pPr>
            <a:lvl5pPr>
              <a:buNone/>
              <a:defRPr/>
            </a:lvl5pPr>
          </a:lstStyle>
          <a:p>
            <a:pPr lvl="0"/>
            <a:r>
              <a:rPr lang="en-US" noProof="0"/>
              <a:t>Click to edit Master text styles</a:t>
            </a:r>
          </a:p>
        </p:txBody>
      </p:sp>
      <p:sp>
        <p:nvSpPr>
          <p:cNvPr id="13" name="Title 1"/>
          <p:cNvSpPr>
            <a:spLocks noGrp="1"/>
          </p:cNvSpPr>
          <p:nvPr>
            <p:ph type="title" hasCustomPrompt="1"/>
          </p:nvPr>
        </p:nvSpPr>
        <p:spPr>
          <a:xfrm>
            <a:off x="417600" y="279249"/>
            <a:ext cx="8308800" cy="309600"/>
          </a:xfrm>
        </p:spPr>
        <p:txBody>
          <a:bodyPr/>
          <a:lstStyle>
            <a:lvl1pPr>
              <a:defRPr sz="2000" b="0">
                <a:solidFill>
                  <a:schemeClr val="tx1"/>
                </a:solidFill>
                <a:latin typeface="+mj-lt"/>
              </a:defRPr>
            </a:lvl1pPr>
          </a:lstStyle>
          <a:p>
            <a:r>
              <a:rPr lang="en-GB" dirty="0"/>
              <a:t>Click to edit headline</a:t>
            </a:r>
            <a:endParaRPr lang="en-US" dirty="0"/>
          </a:p>
        </p:txBody>
      </p:sp>
      <p:sp>
        <p:nvSpPr>
          <p:cNvPr id="15" name="Text Placeholder 2"/>
          <p:cNvSpPr>
            <a:spLocks noGrp="1"/>
          </p:cNvSpPr>
          <p:nvPr>
            <p:ph type="body" sz="quarter" idx="10" hasCustomPrompt="1"/>
          </p:nvPr>
        </p:nvSpPr>
        <p:spPr>
          <a:xfrm>
            <a:off x="417512" y="590400"/>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lang="en-GB" dirty="0"/>
              <a:t>Click to edit secondary headline</a:t>
            </a:r>
          </a:p>
        </p:txBody>
      </p:sp>
      <p:sp>
        <p:nvSpPr>
          <p:cNvPr id="10" name="TextBox 9">
            <a:extLst>
              <a:ext uri="{FF2B5EF4-FFF2-40B4-BE49-F238E27FC236}">
                <a16:creationId xmlns:a16="http://schemas.microsoft.com/office/drawing/2014/main" id="{F712E6F8-8077-45E2-ACEC-5CA4E78F0E7B}"/>
              </a:ext>
            </a:extLst>
          </p:cNvPr>
          <p:cNvSpPr txBox="1"/>
          <p:nvPr userDrawn="1"/>
        </p:nvSpPr>
        <p:spPr>
          <a:xfrm>
            <a:off x="657000" y="4816800"/>
            <a:ext cx="1800000" cy="122237"/>
          </a:xfrm>
          <a:prstGeom prst="rect">
            <a:avLst/>
          </a:prstGeom>
          <a:noFill/>
        </p:spPr>
        <p:txBody>
          <a:bodyPr wrap="square" lIns="0" tIns="0" rIns="0" bIns="0" anchor="b">
            <a:spAutoFit/>
          </a:bodyPr>
          <a:lstStyle/>
          <a:p>
            <a:pPr defTabSz="457200" fontAlgn="base">
              <a:spcBef>
                <a:spcPct val="0"/>
              </a:spcBef>
              <a:spcAft>
                <a:spcPct val="0"/>
              </a:spcAft>
            </a:pPr>
            <a:r>
              <a:rPr lang="en-GB" sz="800" dirty="0">
                <a:solidFill>
                  <a:srgbClr val="001135"/>
                </a:solidFill>
                <a:cs typeface="Arial" charset="0"/>
              </a:rPr>
              <a:t>© 2020</a:t>
            </a:r>
          </a:p>
        </p:txBody>
      </p:sp>
    </p:spTree>
    <p:extLst>
      <p:ext uri="{BB962C8B-B14F-4D97-AF65-F5344CB8AC3E}">
        <p14:creationId xmlns:p14="http://schemas.microsoft.com/office/powerpoint/2010/main" val="196046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Nokia White 3">
    <p:spTree>
      <p:nvGrpSpPr>
        <p:cNvPr id="1" name=""/>
        <p:cNvGrpSpPr/>
        <p:nvPr/>
      </p:nvGrpSpPr>
      <p:grpSpPr>
        <a:xfrm>
          <a:off x="0" y="0"/>
          <a:ext cx="0" cy="0"/>
          <a:chOff x="0" y="0"/>
          <a:chExt cx="0" cy="0"/>
        </a:xfrm>
      </p:grpSpPr>
      <p:sp>
        <p:nvSpPr>
          <p:cNvPr id="10" name="Content Placeholder 2"/>
          <p:cNvSpPr>
            <a:spLocks noGrp="1"/>
          </p:cNvSpPr>
          <p:nvPr>
            <p:ph sz="quarter" idx="15"/>
          </p:nvPr>
        </p:nvSpPr>
        <p:spPr>
          <a:xfrm>
            <a:off x="418119" y="1080000"/>
            <a:ext cx="2592000" cy="3560400"/>
          </a:xfrm>
          <a:prstGeom prst="rect">
            <a:avLst/>
          </a:prstGeom>
        </p:spPr>
        <p:txBody>
          <a:bodyPr lIns="0" tIns="0" rIns="0" bIns="0"/>
          <a:lstStyle>
            <a:lvl1pPr>
              <a:defRPr sz="1600">
                <a:solidFill>
                  <a:schemeClr val="tx2"/>
                </a:solidFill>
              </a:defRPr>
            </a:lvl1pPr>
            <a:lvl2pPr marL="460800">
              <a:defRPr sz="1400"/>
            </a:lvl2pPr>
            <a:lvl3pPr marL="691200" indent="-230400">
              <a:defRPr sz="1200"/>
            </a:lvl3pPr>
            <a:lvl4pPr marL="921600">
              <a:defRPr sz="1000"/>
            </a:lvl4pPr>
            <a:lvl5pPr marL="1152000">
              <a:defRPr sz="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Content Placeholder 2"/>
          <p:cNvSpPr>
            <a:spLocks noGrp="1"/>
          </p:cNvSpPr>
          <p:nvPr>
            <p:ph sz="quarter" idx="19"/>
          </p:nvPr>
        </p:nvSpPr>
        <p:spPr>
          <a:xfrm>
            <a:off x="3261600" y="1080000"/>
            <a:ext cx="2592000" cy="3560400"/>
          </a:xfrm>
          <a:prstGeom prst="rect">
            <a:avLst/>
          </a:prstGeom>
        </p:spPr>
        <p:txBody>
          <a:bodyPr lIns="0" tIns="0" rIns="0" bIns="0"/>
          <a:lstStyle>
            <a:lvl1pPr>
              <a:defRPr sz="1600">
                <a:solidFill>
                  <a:schemeClr val="tx2"/>
                </a:solidFill>
              </a:defRPr>
            </a:lvl1pPr>
            <a:lvl2pPr marL="460800">
              <a:defRPr sz="1400"/>
            </a:lvl2pPr>
            <a:lvl3pPr marL="691200" indent="-230400">
              <a:defRPr sz="1200"/>
            </a:lvl3pPr>
            <a:lvl4pPr marL="921600">
              <a:defRPr sz="1000"/>
            </a:lvl4pPr>
            <a:lvl5pPr marL="1152000">
              <a:defRPr sz="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2"/>
          <p:cNvSpPr>
            <a:spLocks noGrp="1"/>
          </p:cNvSpPr>
          <p:nvPr>
            <p:ph sz="quarter" idx="20"/>
          </p:nvPr>
        </p:nvSpPr>
        <p:spPr>
          <a:xfrm>
            <a:off x="6120000" y="1080000"/>
            <a:ext cx="2592000" cy="3560400"/>
          </a:xfrm>
          <a:prstGeom prst="rect">
            <a:avLst/>
          </a:prstGeom>
        </p:spPr>
        <p:txBody>
          <a:bodyPr lIns="0" tIns="0" rIns="0" bIns="0"/>
          <a:lstStyle>
            <a:lvl1pPr>
              <a:defRPr sz="1600">
                <a:solidFill>
                  <a:schemeClr val="tx2"/>
                </a:solidFill>
              </a:defRPr>
            </a:lvl1pPr>
            <a:lvl2pPr marL="460800">
              <a:defRPr sz="1400"/>
            </a:lvl2pPr>
            <a:lvl3pPr marL="691200" indent="-230400">
              <a:defRPr sz="1200"/>
            </a:lvl3pPr>
            <a:lvl4pPr marL="921600">
              <a:defRPr sz="1000"/>
            </a:lvl4pPr>
            <a:lvl5pPr marL="1152000">
              <a:defRPr sz="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itle 1"/>
          <p:cNvSpPr>
            <a:spLocks noGrp="1"/>
          </p:cNvSpPr>
          <p:nvPr>
            <p:ph type="title" hasCustomPrompt="1"/>
          </p:nvPr>
        </p:nvSpPr>
        <p:spPr>
          <a:xfrm>
            <a:off x="417600" y="279249"/>
            <a:ext cx="8308800" cy="309600"/>
          </a:xfrm>
        </p:spPr>
        <p:txBody>
          <a:bodyPr/>
          <a:lstStyle>
            <a:lvl1pPr>
              <a:defRPr sz="2000" b="0">
                <a:solidFill>
                  <a:schemeClr val="tx1"/>
                </a:solidFill>
                <a:latin typeface="+mj-lt"/>
              </a:defRPr>
            </a:lvl1pPr>
          </a:lstStyle>
          <a:p>
            <a:r>
              <a:rPr lang="en-GB" dirty="0"/>
              <a:t>Click to edit headline</a:t>
            </a:r>
            <a:endParaRPr lang="en-US" dirty="0"/>
          </a:p>
        </p:txBody>
      </p:sp>
      <p:sp>
        <p:nvSpPr>
          <p:cNvPr id="15" name="Text Placeholder 2"/>
          <p:cNvSpPr>
            <a:spLocks noGrp="1"/>
          </p:cNvSpPr>
          <p:nvPr>
            <p:ph type="body" sz="quarter" idx="10" hasCustomPrompt="1"/>
          </p:nvPr>
        </p:nvSpPr>
        <p:spPr>
          <a:xfrm>
            <a:off x="417512" y="590400"/>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lang="en-GB" dirty="0"/>
              <a:t>Click to edit secondary headline</a:t>
            </a:r>
          </a:p>
        </p:txBody>
      </p:sp>
      <p:sp>
        <p:nvSpPr>
          <p:cNvPr id="8" name="TextBox 7">
            <a:extLst>
              <a:ext uri="{FF2B5EF4-FFF2-40B4-BE49-F238E27FC236}">
                <a16:creationId xmlns:a16="http://schemas.microsoft.com/office/drawing/2014/main" id="{D4D09290-52D7-4E6F-B1AC-3CE84EBEC9F8}"/>
              </a:ext>
            </a:extLst>
          </p:cNvPr>
          <p:cNvSpPr txBox="1"/>
          <p:nvPr userDrawn="1"/>
        </p:nvSpPr>
        <p:spPr>
          <a:xfrm>
            <a:off x="657000" y="4816800"/>
            <a:ext cx="1800000" cy="122237"/>
          </a:xfrm>
          <a:prstGeom prst="rect">
            <a:avLst/>
          </a:prstGeom>
          <a:noFill/>
        </p:spPr>
        <p:txBody>
          <a:bodyPr wrap="square" lIns="0" tIns="0" rIns="0" bIns="0" anchor="b">
            <a:spAutoFit/>
          </a:bodyPr>
          <a:lstStyle/>
          <a:p>
            <a:pPr defTabSz="457200" fontAlgn="base">
              <a:spcBef>
                <a:spcPct val="0"/>
              </a:spcBef>
              <a:spcAft>
                <a:spcPct val="0"/>
              </a:spcAft>
            </a:pPr>
            <a:r>
              <a:rPr lang="en-GB" sz="800" dirty="0">
                <a:solidFill>
                  <a:srgbClr val="001135"/>
                </a:solidFill>
                <a:cs typeface="Arial" charset="0"/>
              </a:rPr>
              <a:t>© 2020</a:t>
            </a:r>
          </a:p>
        </p:txBody>
      </p:sp>
    </p:spTree>
    <p:extLst>
      <p:ext uri="{BB962C8B-B14F-4D97-AF65-F5344CB8AC3E}">
        <p14:creationId xmlns:p14="http://schemas.microsoft.com/office/powerpoint/2010/main" val="228201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kia White 4">
    <p:spTree>
      <p:nvGrpSpPr>
        <p:cNvPr id="1" name=""/>
        <p:cNvGrpSpPr/>
        <p:nvPr/>
      </p:nvGrpSpPr>
      <p:grpSpPr>
        <a:xfrm>
          <a:off x="0" y="0"/>
          <a:ext cx="0" cy="0"/>
          <a:chOff x="0" y="0"/>
          <a:chExt cx="0" cy="0"/>
        </a:xfrm>
      </p:grpSpPr>
      <p:sp>
        <p:nvSpPr>
          <p:cNvPr id="12" name="Text Placeholder 10"/>
          <p:cNvSpPr>
            <a:spLocks noGrp="1"/>
          </p:cNvSpPr>
          <p:nvPr>
            <p:ph type="body" sz="quarter" idx="16"/>
          </p:nvPr>
        </p:nvSpPr>
        <p:spPr>
          <a:xfrm>
            <a:off x="417600" y="1080000"/>
            <a:ext cx="1893600" cy="3560400"/>
          </a:xfrm>
          <a:prstGeom prst="rect">
            <a:avLst/>
          </a:prstGeom>
        </p:spPr>
        <p:txBody>
          <a:bodyPr lIns="0" tIns="0" rIns="0" bIns="0"/>
          <a:lstStyle>
            <a:lvl1pPr marL="0" indent="0">
              <a:spcAft>
                <a:spcPts val="600"/>
              </a:spcAft>
              <a:buFont typeface="Arial" pitchFamily="34" charset="0"/>
              <a:buNone/>
              <a:defRPr sz="1400" baseline="0">
                <a:solidFill>
                  <a:schemeClr val="tx2"/>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 Placeholder 10"/>
          <p:cNvSpPr>
            <a:spLocks noGrp="1"/>
          </p:cNvSpPr>
          <p:nvPr>
            <p:ph type="body" sz="quarter" idx="17"/>
          </p:nvPr>
        </p:nvSpPr>
        <p:spPr>
          <a:xfrm>
            <a:off x="4694400" y="1080000"/>
            <a:ext cx="1893600" cy="3560400"/>
          </a:xfrm>
          <a:prstGeom prst="rect">
            <a:avLst/>
          </a:prstGeom>
        </p:spPr>
        <p:txBody>
          <a:bodyPr lIns="0" tIns="0" rIns="0" bIns="0"/>
          <a:lstStyle>
            <a:lvl1pPr marL="0" indent="0">
              <a:spcAft>
                <a:spcPts val="600"/>
              </a:spcAft>
              <a:buNone/>
              <a:defRPr sz="1400" baseline="0">
                <a:solidFill>
                  <a:schemeClr val="tx2"/>
                </a:solidFill>
              </a:defRPr>
            </a:lvl1pPr>
            <a:lvl2pPr marL="0" indent="0">
              <a:spcAft>
                <a:spcPts val="600"/>
              </a:spcAft>
              <a:buNone/>
              <a:defRPr sz="1400">
                <a:solidFill>
                  <a:schemeClr val="tx2"/>
                </a:solidFill>
              </a:defRPr>
            </a:lvl2pPr>
            <a:lvl3pPr>
              <a:buNone/>
              <a:defRPr/>
            </a:lvl3pPr>
            <a:lvl4pPr>
              <a:buNone/>
              <a:defRPr/>
            </a:lvl4pPr>
            <a:lvl5pPr>
              <a:buNone/>
              <a:defRPr/>
            </a:lvl5pPr>
          </a:lstStyle>
          <a:p>
            <a:pPr lvl="0"/>
            <a:r>
              <a:rPr lang="en-US"/>
              <a:t>Click to edit Master text styles</a:t>
            </a:r>
          </a:p>
        </p:txBody>
      </p:sp>
      <p:sp>
        <p:nvSpPr>
          <p:cNvPr id="8" name="Text Placeholder 10"/>
          <p:cNvSpPr>
            <a:spLocks noGrp="1"/>
          </p:cNvSpPr>
          <p:nvPr>
            <p:ph type="body" sz="quarter" idx="19"/>
          </p:nvPr>
        </p:nvSpPr>
        <p:spPr>
          <a:xfrm>
            <a:off x="2556000" y="1080000"/>
            <a:ext cx="1893600" cy="3560400"/>
          </a:xfrm>
          <a:prstGeom prst="rect">
            <a:avLst/>
          </a:prstGeom>
        </p:spPr>
        <p:txBody>
          <a:bodyPr lIns="0" tIns="0" rIns="0" bIns="0"/>
          <a:lstStyle>
            <a:lvl1pPr marL="0" indent="0">
              <a:spcAft>
                <a:spcPts val="600"/>
              </a:spcAft>
              <a:buFont typeface="Arial" pitchFamily="34" charset="0"/>
              <a:buNone/>
              <a:defRPr sz="1400" baseline="0">
                <a:solidFill>
                  <a:schemeClr val="tx2"/>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5" name="Text Placeholder 10"/>
          <p:cNvSpPr>
            <a:spLocks noGrp="1"/>
          </p:cNvSpPr>
          <p:nvPr>
            <p:ph type="body" sz="quarter" idx="20"/>
          </p:nvPr>
        </p:nvSpPr>
        <p:spPr>
          <a:xfrm>
            <a:off x="6832800" y="1080000"/>
            <a:ext cx="1893600" cy="3560400"/>
          </a:xfrm>
          <a:prstGeom prst="rect">
            <a:avLst/>
          </a:prstGeom>
        </p:spPr>
        <p:txBody>
          <a:bodyPr lIns="0" tIns="0" rIns="0" bIns="0"/>
          <a:lstStyle>
            <a:lvl1pPr marL="0" indent="0">
              <a:spcAft>
                <a:spcPts val="600"/>
              </a:spcAft>
              <a:buNone/>
              <a:defRPr sz="1400" baseline="0">
                <a:solidFill>
                  <a:schemeClr val="tx2"/>
                </a:solidFill>
              </a:defRPr>
            </a:lvl1pPr>
            <a:lvl2pPr marL="0" indent="0">
              <a:spcAft>
                <a:spcPts val="600"/>
              </a:spcAft>
              <a:buNone/>
              <a:defRPr sz="1400">
                <a:solidFill>
                  <a:schemeClr val="tx2"/>
                </a:solidFill>
              </a:defRPr>
            </a:lvl2pPr>
            <a:lvl3pPr>
              <a:buNone/>
              <a:defRPr/>
            </a:lvl3pPr>
            <a:lvl4pPr>
              <a:buNone/>
              <a:defRPr/>
            </a:lvl4pPr>
            <a:lvl5pPr>
              <a:buNone/>
              <a:defRPr/>
            </a:lvl5pPr>
          </a:lstStyle>
          <a:p>
            <a:pPr lvl="0"/>
            <a:r>
              <a:rPr lang="en-US"/>
              <a:t>Click to edit Master text styles</a:t>
            </a:r>
          </a:p>
        </p:txBody>
      </p:sp>
      <p:sp>
        <p:nvSpPr>
          <p:cNvPr id="11" name="Title 1"/>
          <p:cNvSpPr>
            <a:spLocks noGrp="1"/>
          </p:cNvSpPr>
          <p:nvPr>
            <p:ph type="title" hasCustomPrompt="1"/>
          </p:nvPr>
        </p:nvSpPr>
        <p:spPr>
          <a:xfrm>
            <a:off x="417600" y="279249"/>
            <a:ext cx="8308800" cy="309600"/>
          </a:xfrm>
        </p:spPr>
        <p:txBody>
          <a:bodyPr/>
          <a:lstStyle>
            <a:lvl1pPr>
              <a:defRPr sz="2000" b="0">
                <a:solidFill>
                  <a:schemeClr val="tx1"/>
                </a:solidFill>
                <a:latin typeface="+mj-lt"/>
              </a:defRPr>
            </a:lvl1pPr>
          </a:lstStyle>
          <a:p>
            <a:r>
              <a:rPr lang="en-GB" dirty="0"/>
              <a:t>Click to edit headline</a:t>
            </a:r>
            <a:endParaRPr lang="en-US" dirty="0"/>
          </a:p>
        </p:txBody>
      </p:sp>
      <p:sp>
        <p:nvSpPr>
          <p:cNvPr id="16" name="Text Placeholder 2"/>
          <p:cNvSpPr>
            <a:spLocks noGrp="1"/>
          </p:cNvSpPr>
          <p:nvPr>
            <p:ph type="body" sz="quarter" idx="10" hasCustomPrompt="1"/>
          </p:nvPr>
        </p:nvSpPr>
        <p:spPr>
          <a:xfrm>
            <a:off x="417512" y="590400"/>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lang="en-GB" dirty="0"/>
              <a:t>Click to edit secondary headline</a:t>
            </a:r>
          </a:p>
        </p:txBody>
      </p:sp>
    </p:spTree>
    <p:extLst>
      <p:ext uri="{BB962C8B-B14F-4D97-AF65-F5344CB8AC3E}">
        <p14:creationId xmlns:p14="http://schemas.microsoft.com/office/powerpoint/2010/main" val="192089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White - one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dirty="0"/>
              <a:t>Click to edit headline</a:t>
            </a:r>
          </a:p>
        </p:txBody>
      </p:sp>
      <p:sp>
        <p:nvSpPr>
          <p:cNvPr id="4" name="Text Placeholder 3"/>
          <p:cNvSpPr>
            <a:spLocks noGrp="1"/>
          </p:cNvSpPr>
          <p:nvPr>
            <p:ph type="body" sz="quarter" idx="12"/>
          </p:nvPr>
        </p:nvSpPr>
        <p:spPr>
          <a:xfrm>
            <a:off x="417600" y="1080000"/>
            <a:ext cx="8308800" cy="3560400"/>
          </a:xfrm>
          <a:prstGeom prst="rect">
            <a:avLst/>
          </a:prstGeom>
        </p:spPr>
        <p:txBody>
          <a:bodyPr lIns="0" tIns="0" rIns="0" bIns="0"/>
          <a:lstStyle>
            <a:lvl1pPr marL="230400" indent="-230400">
              <a:spcBef>
                <a:spcPts val="0"/>
              </a:spcBef>
              <a:spcAft>
                <a:spcPts val="600"/>
              </a:spcAft>
              <a:defRPr sz="1600">
                <a:solidFill>
                  <a:schemeClr val="tx2"/>
                </a:solidFill>
                <a:latin typeface="+mn-lt"/>
              </a:defRPr>
            </a:lvl1pPr>
            <a:lvl2pPr marL="460800" indent="-230400">
              <a:spcBef>
                <a:spcPts val="0"/>
              </a:spcBef>
              <a:spcAft>
                <a:spcPts val="600"/>
              </a:spcAft>
              <a:defRPr sz="1400">
                <a:solidFill>
                  <a:schemeClr val="tx2"/>
                </a:solidFill>
                <a:latin typeface="+mn-lt"/>
              </a:defRPr>
            </a:lvl2pPr>
            <a:lvl3pPr marL="691200">
              <a:spcBef>
                <a:spcPts val="0"/>
              </a:spcBef>
              <a:spcAft>
                <a:spcPts val="600"/>
              </a:spcAft>
              <a:defRPr sz="1200">
                <a:solidFill>
                  <a:schemeClr val="tx2"/>
                </a:solidFill>
                <a:latin typeface="+mn-lt"/>
              </a:defRPr>
            </a:lvl3pPr>
            <a:lvl4pPr marL="921600">
              <a:spcBef>
                <a:spcPts val="0"/>
              </a:spcBef>
              <a:spcAft>
                <a:spcPts val="600"/>
              </a:spcAft>
              <a:defRPr sz="1000">
                <a:solidFill>
                  <a:schemeClr val="tx2"/>
                </a:solidFill>
                <a:latin typeface="+mn-lt"/>
              </a:defRPr>
            </a:lvl4pPr>
            <a:lvl5pPr marL="1152000" indent="-228600">
              <a:spcBef>
                <a:spcPts val="0"/>
              </a:spcBef>
              <a:spcAft>
                <a:spcPts val="600"/>
              </a:spcAft>
              <a:buFont typeface="Arial" panose="020B0604020202020204" pitchFamily="34" charset="0"/>
              <a:buChar char="•"/>
              <a:defRPr sz="9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876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okia White 4">
    <p:spTree>
      <p:nvGrpSpPr>
        <p:cNvPr id="1" name=""/>
        <p:cNvGrpSpPr/>
        <p:nvPr/>
      </p:nvGrpSpPr>
      <p:grpSpPr>
        <a:xfrm>
          <a:off x="0" y="0"/>
          <a:ext cx="0" cy="0"/>
          <a:chOff x="0" y="0"/>
          <a:chExt cx="0" cy="0"/>
        </a:xfrm>
      </p:grpSpPr>
      <p:sp>
        <p:nvSpPr>
          <p:cNvPr id="10" name="Content Placeholder 2"/>
          <p:cNvSpPr>
            <a:spLocks noGrp="1"/>
          </p:cNvSpPr>
          <p:nvPr>
            <p:ph sz="quarter" idx="15"/>
          </p:nvPr>
        </p:nvSpPr>
        <p:spPr>
          <a:xfrm>
            <a:off x="418119" y="1080000"/>
            <a:ext cx="1893600" cy="3560400"/>
          </a:xfrm>
          <a:prstGeom prst="rect">
            <a:avLst/>
          </a:prstGeom>
        </p:spPr>
        <p:txBody>
          <a:bodyPr lIns="0" tIns="0" rIns="0" bIns="0"/>
          <a:lstStyle>
            <a:lvl1pPr>
              <a:defRPr sz="1600">
                <a:solidFill>
                  <a:schemeClr val="tx2"/>
                </a:solidFill>
              </a:defRPr>
            </a:lvl1pPr>
            <a:lvl2pPr marL="460800">
              <a:defRPr sz="1400">
                <a:solidFill>
                  <a:schemeClr val="tx2"/>
                </a:solidFill>
              </a:defRPr>
            </a:lvl2pPr>
            <a:lvl3pPr marL="691200" indent="-230400">
              <a:defRPr sz="1200">
                <a:solidFill>
                  <a:schemeClr val="tx2"/>
                </a:solidFill>
              </a:defRPr>
            </a:lvl3pPr>
            <a:lvl4pPr marL="921600">
              <a:defRPr sz="1000">
                <a:solidFill>
                  <a:schemeClr val="tx2"/>
                </a:solidFill>
              </a:defRPr>
            </a:lvl4pPr>
            <a:lvl5pPr marL="1152000">
              <a:defRPr sz="8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Content Placeholder 2"/>
          <p:cNvSpPr>
            <a:spLocks noGrp="1"/>
          </p:cNvSpPr>
          <p:nvPr>
            <p:ph sz="quarter" idx="19"/>
          </p:nvPr>
        </p:nvSpPr>
        <p:spPr>
          <a:xfrm>
            <a:off x="2556000" y="1080000"/>
            <a:ext cx="1893600" cy="3560400"/>
          </a:xfrm>
          <a:prstGeom prst="rect">
            <a:avLst/>
          </a:prstGeom>
        </p:spPr>
        <p:txBody>
          <a:bodyPr lIns="0" tIns="0" rIns="0" bIns="0"/>
          <a:lstStyle>
            <a:lvl1pPr>
              <a:defRPr sz="1600">
                <a:solidFill>
                  <a:schemeClr val="tx2"/>
                </a:solidFill>
              </a:defRPr>
            </a:lvl1pPr>
            <a:lvl2pPr marL="460800">
              <a:defRPr sz="1400">
                <a:solidFill>
                  <a:schemeClr val="tx2"/>
                </a:solidFill>
              </a:defRPr>
            </a:lvl2pPr>
            <a:lvl3pPr marL="691200" indent="-230400">
              <a:defRPr sz="1200">
                <a:solidFill>
                  <a:schemeClr val="tx2"/>
                </a:solidFill>
              </a:defRPr>
            </a:lvl3pPr>
            <a:lvl4pPr marL="921600">
              <a:defRPr sz="1000">
                <a:solidFill>
                  <a:schemeClr val="tx2"/>
                </a:solidFill>
              </a:defRPr>
            </a:lvl4pPr>
            <a:lvl5pPr marL="1152000">
              <a:defRPr sz="8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2"/>
          <p:cNvSpPr>
            <a:spLocks noGrp="1"/>
          </p:cNvSpPr>
          <p:nvPr>
            <p:ph sz="quarter" idx="20"/>
          </p:nvPr>
        </p:nvSpPr>
        <p:spPr>
          <a:xfrm>
            <a:off x="4694400" y="1080000"/>
            <a:ext cx="1893600" cy="3560400"/>
          </a:xfrm>
          <a:prstGeom prst="rect">
            <a:avLst/>
          </a:prstGeom>
        </p:spPr>
        <p:txBody>
          <a:bodyPr lIns="0" tIns="0" rIns="0" bIns="0"/>
          <a:lstStyle>
            <a:lvl1pPr>
              <a:defRPr sz="1600">
                <a:solidFill>
                  <a:schemeClr val="tx2"/>
                </a:solidFill>
              </a:defRPr>
            </a:lvl1pPr>
            <a:lvl2pPr marL="460800">
              <a:defRPr sz="1400">
                <a:solidFill>
                  <a:schemeClr val="tx2"/>
                </a:solidFill>
              </a:defRPr>
            </a:lvl2pPr>
            <a:lvl3pPr marL="691200" indent="-230400">
              <a:defRPr sz="1200">
                <a:solidFill>
                  <a:schemeClr val="tx2"/>
                </a:solidFill>
              </a:defRPr>
            </a:lvl3pPr>
            <a:lvl4pPr marL="921600">
              <a:defRPr sz="1000">
                <a:solidFill>
                  <a:schemeClr val="tx2"/>
                </a:solidFill>
              </a:defRPr>
            </a:lvl4pPr>
            <a:lvl5pPr marL="1152000">
              <a:defRPr sz="8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6" name="Content Placeholder 2"/>
          <p:cNvSpPr>
            <a:spLocks noGrp="1"/>
          </p:cNvSpPr>
          <p:nvPr>
            <p:ph sz="quarter" idx="21"/>
          </p:nvPr>
        </p:nvSpPr>
        <p:spPr>
          <a:xfrm>
            <a:off x="6832800" y="1080000"/>
            <a:ext cx="1893600" cy="3560400"/>
          </a:xfrm>
          <a:prstGeom prst="rect">
            <a:avLst/>
          </a:prstGeom>
        </p:spPr>
        <p:txBody>
          <a:bodyPr lIns="0" tIns="0" rIns="0" bIns="0"/>
          <a:lstStyle>
            <a:lvl1pPr>
              <a:defRPr sz="1600">
                <a:solidFill>
                  <a:schemeClr val="tx2"/>
                </a:solidFill>
              </a:defRPr>
            </a:lvl1pPr>
            <a:lvl2pPr marL="460800">
              <a:defRPr sz="1400">
                <a:solidFill>
                  <a:schemeClr val="tx2"/>
                </a:solidFill>
              </a:defRPr>
            </a:lvl2pPr>
            <a:lvl3pPr marL="691200" indent="-230400">
              <a:defRPr sz="1200">
                <a:solidFill>
                  <a:schemeClr val="tx2"/>
                </a:solidFill>
              </a:defRPr>
            </a:lvl3pPr>
            <a:lvl4pPr marL="921600">
              <a:defRPr sz="1000">
                <a:solidFill>
                  <a:schemeClr val="tx2"/>
                </a:solidFill>
              </a:defRPr>
            </a:lvl4pPr>
            <a:lvl5pPr marL="1152000">
              <a:defRPr sz="8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itle 1"/>
          <p:cNvSpPr>
            <a:spLocks noGrp="1"/>
          </p:cNvSpPr>
          <p:nvPr>
            <p:ph type="title" hasCustomPrompt="1"/>
          </p:nvPr>
        </p:nvSpPr>
        <p:spPr>
          <a:xfrm>
            <a:off x="417600" y="279249"/>
            <a:ext cx="8308800" cy="309600"/>
          </a:xfrm>
        </p:spPr>
        <p:txBody>
          <a:bodyPr/>
          <a:lstStyle>
            <a:lvl1pPr>
              <a:defRPr sz="2000" b="0">
                <a:solidFill>
                  <a:schemeClr val="tx1"/>
                </a:solidFill>
                <a:latin typeface="+mj-lt"/>
              </a:defRPr>
            </a:lvl1pPr>
          </a:lstStyle>
          <a:p>
            <a:r>
              <a:rPr lang="en-GB" dirty="0"/>
              <a:t>Click to edit headline</a:t>
            </a:r>
            <a:endParaRPr lang="en-US" dirty="0"/>
          </a:p>
        </p:txBody>
      </p:sp>
      <p:sp>
        <p:nvSpPr>
          <p:cNvPr id="17" name="Text Placeholder 2"/>
          <p:cNvSpPr>
            <a:spLocks noGrp="1"/>
          </p:cNvSpPr>
          <p:nvPr>
            <p:ph type="body" sz="quarter" idx="10" hasCustomPrompt="1"/>
          </p:nvPr>
        </p:nvSpPr>
        <p:spPr>
          <a:xfrm>
            <a:off x="417512" y="590400"/>
            <a:ext cx="8308800" cy="309600"/>
          </a:xfrm>
          <a:prstGeom prst="rect">
            <a:avLst/>
          </a:prstGeom>
        </p:spPr>
        <p:txBody>
          <a:bodyPr lIns="0" tIns="0" rIns="0" bIns="0"/>
          <a:lstStyle>
            <a:lvl1pPr marL="0" marR="0" indent="0" algn="l" defTabSz="457200"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marL="0" marR="0" lvl="0" indent="0" algn="l" defTabSz="457200" rtl="0" eaLnBrk="1" fontAlgn="base" latinLnBrk="0" hangingPunct="1">
              <a:lnSpc>
                <a:spcPct val="100000"/>
              </a:lnSpc>
              <a:spcBef>
                <a:spcPct val="0"/>
              </a:spcBef>
              <a:spcAft>
                <a:spcPts val="600"/>
              </a:spcAft>
              <a:buClrTx/>
              <a:buSzTx/>
              <a:buFont typeface="Arial" charset="0"/>
              <a:buNone/>
              <a:tabLst/>
              <a:defRPr/>
            </a:pPr>
            <a:r>
              <a:rPr lang="en-GB" dirty="0"/>
              <a:t>Click to edit secondary headline</a:t>
            </a:r>
          </a:p>
        </p:txBody>
      </p:sp>
    </p:spTree>
    <p:extLst>
      <p:ext uri="{BB962C8B-B14F-4D97-AF65-F5344CB8AC3E}">
        <p14:creationId xmlns:p14="http://schemas.microsoft.com/office/powerpoint/2010/main" val="200599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Nokia Master White with Blu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10043" y="533393"/>
            <a:ext cx="8308800" cy="1980000"/>
          </a:xfrm>
          <a:prstGeom prst="rect">
            <a:avLst/>
          </a:prstGeom>
        </p:spPr>
        <p:txBody>
          <a:bodyPr lIns="0" tIns="0" rIns="0" bIns="0"/>
          <a:lstStyle>
            <a:lvl1pPr marL="0" indent="0">
              <a:buNone/>
              <a:defRPr sz="6600">
                <a:solidFill>
                  <a:schemeClr val="tx1"/>
                </a:solidFill>
                <a:latin typeface="Nokia Pure Headline Ultra Light" panose="020B0204020202020204" pitchFamily="34" charset="0"/>
              </a:defRPr>
            </a:lvl1pPr>
          </a:lstStyle>
          <a:p>
            <a:pPr eaLnBrk="1" hangingPunct="1"/>
            <a:r>
              <a:rPr lang="en-US" dirty="0">
                <a:ea typeface="ヒラギノ角ゴ Pro W3"/>
                <a:cs typeface="ヒラギノ角ゴ Pro W3"/>
              </a:rPr>
              <a:t>Main headline in</a:t>
            </a:r>
            <a:br>
              <a:rPr lang="en-US" dirty="0">
                <a:ea typeface="ヒラギノ角ゴ Pro W3"/>
                <a:cs typeface="ヒラギノ角ゴ Pro W3"/>
              </a:rPr>
            </a:br>
            <a:r>
              <a:rPr lang="en-US" dirty="0">
                <a:ea typeface="ヒラギノ角ゴ Pro W3"/>
                <a:cs typeface="ヒラギノ角ゴ Pro W3"/>
              </a:rPr>
              <a:t>lower case here</a:t>
            </a:r>
          </a:p>
        </p:txBody>
      </p:sp>
      <p:sp>
        <p:nvSpPr>
          <p:cNvPr id="13" name="Content Placeholder 12"/>
          <p:cNvSpPr>
            <a:spLocks noGrp="1"/>
          </p:cNvSpPr>
          <p:nvPr>
            <p:ph sz="quarter" idx="13" hasCustomPrompt="1"/>
          </p:nvPr>
        </p:nvSpPr>
        <p:spPr>
          <a:xfrm>
            <a:off x="410043" y="2693392"/>
            <a:ext cx="8308800" cy="1576800"/>
          </a:xfrm>
          <a:prstGeom prst="rect">
            <a:avLst/>
          </a:prstGeom>
        </p:spPr>
        <p:txBody>
          <a:bodyPr lIns="0" tIns="0" rIns="0" bIns="0"/>
          <a:lstStyle>
            <a:lvl1pPr marL="0" indent="0">
              <a:buNone/>
              <a:defRPr sz="1800">
                <a:solidFill>
                  <a:schemeClr val="tx1"/>
                </a:solidFill>
              </a:defRPr>
            </a:lvl1pPr>
            <a:lvl2pPr marL="230400" indent="-228600">
              <a:buFont typeface="Arial" panose="020B0604020202020204" pitchFamily="34" charset="0"/>
              <a:buChar char="•"/>
              <a:defRPr sz="1800">
                <a:solidFill>
                  <a:schemeClr val="tx1"/>
                </a:solidFill>
              </a:defRPr>
            </a:lvl2pPr>
          </a:lstStyle>
          <a:p>
            <a:pPr lvl="0"/>
            <a:r>
              <a:rPr lang="en-US" dirty="0"/>
              <a:t>Supporting headline in sentence case here </a:t>
            </a:r>
          </a:p>
          <a:p>
            <a:pPr lvl="1"/>
            <a:r>
              <a:rPr lang="en-US" dirty="0"/>
              <a:t>Author/Presenter</a:t>
            </a:r>
          </a:p>
          <a:p>
            <a:pPr lvl="1"/>
            <a:r>
              <a:rPr lang="en-US" dirty="0"/>
              <a:t>DD-MM-YYYY</a:t>
            </a:r>
          </a:p>
        </p:txBody>
      </p:sp>
      <p:sp>
        <p:nvSpPr>
          <p:cNvPr id="3" name="TextBox 2"/>
          <p:cNvSpPr txBox="1"/>
          <p:nvPr userDrawn="1"/>
        </p:nvSpPr>
        <p:spPr>
          <a:xfrm>
            <a:off x="403311" y="222572"/>
            <a:ext cx="3132000" cy="415904"/>
          </a:xfrm>
          <a:prstGeom prst="rect">
            <a:avLst/>
          </a:prstGeom>
          <a:noFill/>
        </p:spPr>
        <p:txBody>
          <a:bodyPr wrap="square" lIns="0" tIns="0" rIns="0" bIns="0" rtlCol="0">
            <a:noAutofit/>
          </a:bodyPr>
          <a:lstStyle/>
          <a:p>
            <a:pPr defTabSz="457200" fontAlgn="base">
              <a:spcBef>
                <a:spcPct val="0"/>
              </a:spcBef>
              <a:spcAft>
                <a:spcPct val="0"/>
              </a:spcAft>
            </a:pPr>
            <a:r>
              <a:rPr lang="en-GB" sz="2300" dirty="0">
                <a:solidFill>
                  <a:srgbClr val="124191"/>
                </a:solidFill>
                <a:latin typeface="Nokia Pure Headline Ultra Light" panose="020B0204020202020204" pitchFamily="34" charset="0"/>
              </a:rPr>
              <a:t>Team Paris 13</a:t>
            </a:r>
          </a:p>
        </p:txBody>
      </p:sp>
    </p:spTree>
    <p:extLst>
      <p:ext uri="{BB962C8B-B14F-4D97-AF65-F5344CB8AC3E}">
        <p14:creationId xmlns:p14="http://schemas.microsoft.com/office/powerpoint/2010/main" val="356763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White - two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dirty="0"/>
              <a:t>Click to edit headline</a:t>
            </a:r>
          </a:p>
        </p:txBody>
      </p:sp>
      <p:sp>
        <p:nvSpPr>
          <p:cNvPr id="7" name="Text Placeholder 3"/>
          <p:cNvSpPr>
            <a:spLocks noGrp="1"/>
          </p:cNvSpPr>
          <p:nvPr>
            <p:ph type="body" sz="quarter" idx="12"/>
          </p:nvPr>
        </p:nvSpPr>
        <p:spPr>
          <a:xfrm>
            <a:off x="417600" y="1080000"/>
            <a:ext cx="4010400" cy="3560400"/>
          </a:xfrm>
          <a:prstGeom prst="rect">
            <a:avLst/>
          </a:prstGeom>
        </p:spPr>
        <p:txBody>
          <a:bodyPr lIns="0" tIns="0" rIns="0" bIns="0"/>
          <a:lstStyle>
            <a:lvl1pPr marL="230400" indent="-230400">
              <a:spcBef>
                <a:spcPts val="0"/>
              </a:spcBef>
              <a:spcAft>
                <a:spcPts val="600"/>
              </a:spcAft>
              <a:defRPr sz="1600">
                <a:solidFill>
                  <a:schemeClr val="tx2"/>
                </a:solidFill>
                <a:latin typeface="+mn-lt"/>
              </a:defRPr>
            </a:lvl1pPr>
            <a:lvl2pPr marL="460800" indent="-230400">
              <a:spcBef>
                <a:spcPts val="0"/>
              </a:spcBef>
              <a:spcAft>
                <a:spcPts val="600"/>
              </a:spcAft>
              <a:defRPr sz="1400">
                <a:solidFill>
                  <a:schemeClr val="tx2"/>
                </a:solidFill>
                <a:latin typeface="+mn-lt"/>
              </a:defRPr>
            </a:lvl2pPr>
            <a:lvl3pPr marL="691200">
              <a:spcBef>
                <a:spcPts val="0"/>
              </a:spcBef>
              <a:spcAft>
                <a:spcPts val="600"/>
              </a:spcAft>
              <a:defRPr sz="1200">
                <a:solidFill>
                  <a:schemeClr val="tx2"/>
                </a:solidFill>
                <a:latin typeface="+mn-lt"/>
              </a:defRPr>
            </a:lvl3pPr>
            <a:lvl4pPr marL="921600">
              <a:spcBef>
                <a:spcPts val="0"/>
              </a:spcBef>
              <a:spcAft>
                <a:spcPts val="600"/>
              </a:spcAft>
              <a:defRPr sz="1000">
                <a:solidFill>
                  <a:schemeClr val="tx2"/>
                </a:solidFill>
                <a:latin typeface="+mn-lt"/>
              </a:defRPr>
            </a:lvl4pPr>
            <a:lvl5pPr marL="1152000" indent="-228600">
              <a:spcBef>
                <a:spcPts val="0"/>
              </a:spcBef>
              <a:spcAft>
                <a:spcPts val="600"/>
              </a:spcAft>
              <a:buFont typeface="Arial" panose="020B0604020202020204" pitchFamily="34" charset="0"/>
              <a:buChar char="•"/>
              <a:defRPr sz="9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3"/>
          </p:nvPr>
        </p:nvSpPr>
        <p:spPr>
          <a:xfrm>
            <a:off x="4716000" y="1080000"/>
            <a:ext cx="4010400" cy="3560400"/>
          </a:xfrm>
          <a:prstGeom prst="rect">
            <a:avLst/>
          </a:prstGeom>
        </p:spPr>
        <p:txBody>
          <a:bodyPr lIns="0" tIns="0" rIns="0" bIns="0"/>
          <a:lstStyle>
            <a:lvl1pPr marL="230400" indent="-230400">
              <a:spcBef>
                <a:spcPts val="0"/>
              </a:spcBef>
              <a:spcAft>
                <a:spcPts val="600"/>
              </a:spcAft>
              <a:defRPr sz="1600">
                <a:solidFill>
                  <a:schemeClr val="tx2"/>
                </a:solidFill>
                <a:latin typeface="+mn-lt"/>
              </a:defRPr>
            </a:lvl1pPr>
            <a:lvl2pPr marL="460800" indent="-230400">
              <a:spcBef>
                <a:spcPts val="0"/>
              </a:spcBef>
              <a:spcAft>
                <a:spcPts val="600"/>
              </a:spcAft>
              <a:defRPr sz="1400">
                <a:solidFill>
                  <a:schemeClr val="tx2"/>
                </a:solidFill>
                <a:latin typeface="+mn-lt"/>
              </a:defRPr>
            </a:lvl2pPr>
            <a:lvl3pPr marL="691200">
              <a:spcBef>
                <a:spcPts val="0"/>
              </a:spcBef>
              <a:spcAft>
                <a:spcPts val="600"/>
              </a:spcAft>
              <a:defRPr sz="1200">
                <a:solidFill>
                  <a:schemeClr val="tx2"/>
                </a:solidFill>
                <a:latin typeface="+mn-lt"/>
              </a:defRPr>
            </a:lvl3pPr>
            <a:lvl4pPr marL="921600">
              <a:spcBef>
                <a:spcPts val="0"/>
              </a:spcBef>
              <a:spcAft>
                <a:spcPts val="600"/>
              </a:spcAft>
              <a:defRPr sz="1000">
                <a:solidFill>
                  <a:schemeClr val="tx2"/>
                </a:solidFill>
                <a:latin typeface="+mn-lt"/>
              </a:defRPr>
            </a:lvl4pPr>
            <a:lvl5pPr marL="1152000" indent="-228600">
              <a:spcBef>
                <a:spcPts val="0"/>
              </a:spcBef>
              <a:spcAft>
                <a:spcPts val="600"/>
              </a:spcAft>
              <a:buFont typeface="Arial" panose="020B0604020202020204" pitchFamily="34" charset="0"/>
              <a:buChar char="•"/>
              <a:defRPr sz="9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70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White - three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dirty="0"/>
              <a:t>Click to edit headline</a:t>
            </a:r>
          </a:p>
        </p:txBody>
      </p:sp>
      <p:sp>
        <p:nvSpPr>
          <p:cNvPr id="7" name="Text Placeholder 3"/>
          <p:cNvSpPr>
            <a:spLocks noGrp="1"/>
          </p:cNvSpPr>
          <p:nvPr>
            <p:ph type="body" sz="quarter" idx="12"/>
          </p:nvPr>
        </p:nvSpPr>
        <p:spPr>
          <a:xfrm>
            <a:off x="417600" y="1080000"/>
            <a:ext cx="2592000" cy="3560400"/>
          </a:xfrm>
          <a:prstGeom prst="rect">
            <a:avLst/>
          </a:prstGeom>
        </p:spPr>
        <p:txBody>
          <a:bodyPr lIns="0" tIns="0" rIns="0" bIns="0"/>
          <a:lstStyle>
            <a:lvl1pPr marL="230400" indent="-230400">
              <a:spcBef>
                <a:spcPts val="0"/>
              </a:spcBef>
              <a:spcAft>
                <a:spcPts val="600"/>
              </a:spcAft>
              <a:defRPr sz="1600">
                <a:solidFill>
                  <a:schemeClr val="tx2"/>
                </a:solidFill>
                <a:latin typeface="+mn-lt"/>
              </a:defRPr>
            </a:lvl1pPr>
            <a:lvl2pPr marL="460800" indent="-230400">
              <a:spcBef>
                <a:spcPts val="0"/>
              </a:spcBef>
              <a:spcAft>
                <a:spcPts val="600"/>
              </a:spcAft>
              <a:defRPr sz="1400">
                <a:solidFill>
                  <a:schemeClr val="tx2"/>
                </a:solidFill>
                <a:latin typeface="+mn-lt"/>
              </a:defRPr>
            </a:lvl2pPr>
            <a:lvl3pPr marL="691200">
              <a:spcBef>
                <a:spcPts val="0"/>
              </a:spcBef>
              <a:spcAft>
                <a:spcPts val="600"/>
              </a:spcAft>
              <a:defRPr sz="1200">
                <a:solidFill>
                  <a:schemeClr val="tx2"/>
                </a:solidFill>
                <a:latin typeface="+mn-lt"/>
              </a:defRPr>
            </a:lvl3pPr>
            <a:lvl4pPr marL="921600">
              <a:spcBef>
                <a:spcPts val="0"/>
              </a:spcBef>
              <a:spcAft>
                <a:spcPts val="600"/>
              </a:spcAft>
              <a:defRPr sz="1000">
                <a:solidFill>
                  <a:schemeClr val="tx2"/>
                </a:solidFill>
                <a:latin typeface="+mn-lt"/>
              </a:defRPr>
            </a:lvl4pPr>
            <a:lvl5pPr marL="1152000" indent="-228600">
              <a:spcBef>
                <a:spcPts val="0"/>
              </a:spcBef>
              <a:spcAft>
                <a:spcPts val="600"/>
              </a:spcAft>
              <a:buFont typeface="Arial" panose="020B0604020202020204" pitchFamily="34" charset="0"/>
              <a:buChar char="•"/>
              <a:defRPr sz="9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3"/>
          </p:nvPr>
        </p:nvSpPr>
        <p:spPr>
          <a:xfrm>
            <a:off x="3275856" y="1080000"/>
            <a:ext cx="2592000" cy="3560400"/>
          </a:xfrm>
          <a:prstGeom prst="rect">
            <a:avLst/>
          </a:prstGeom>
        </p:spPr>
        <p:txBody>
          <a:bodyPr lIns="0" tIns="0" rIns="0" bIns="0"/>
          <a:lstStyle>
            <a:lvl1pPr marL="230400" indent="-230400">
              <a:spcBef>
                <a:spcPts val="0"/>
              </a:spcBef>
              <a:spcAft>
                <a:spcPts val="600"/>
              </a:spcAft>
              <a:defRPr sz="1600">
                <a:solidFill>
                  <a:schemeClr val="tx2"/>
                </a:solidFill>
                <a:latin typeface="+mn-lt"/>
              </a:defRPr>
            </a:lvl1pPr>
            <a:lvl2pPr marL="460800" indent="-230400">
              <a:spcBef>
                <a:spcPts val="0"/>
              </a:spcBef>
              <a:spcAft>
                <a:spcPts val="600"/>
              </a:spcAft>
              <a:defRPr sz="1400">
                <a:solidFill>
                  <a:schemeClr val="tx2"/>
                </a:solidFill>
                <a:latin typeface="+mn-lt"/>
              </a:defRPr>
            </a:lvl2pPr>
            <a:lvl3pPr marL="691200">
              <a:spcBef>
                <a:spcPts val="0"/>
              </a:spcBef>
              <a:spcAft>
                <a:spcPts val="600"/>
              </a:spcAft>
              <a:defRPr sz="1200">
                <a:solidFill>
                  <a:schemeClr val="tx2"/>
                </a:solidFill>
                <a:latin typeface="+mn-lt"/>
              </a:defRPr>
            </a:lvl3pPr>
            <a:lvl4pPr marL="921600">
              <a:spcBef>
                <a:spcPts val="0"/>
              </a:spcBef>
              <a:spcAft>
                <a:spcPts val="600"/>
              </a:spcAft>
              <a:defRPr sz="1000">
                <a:solidFill>
                  <a:schemeClr val="tx2"/>
                </a:solidFill>
                <a:latin typeface="+mn-lt"/>
              </a:defRPr>
            </a:lvl4pPr>
            <a:lvl5pPr marL="1152000" indent="-228600">
              <a:spcBef>
                <a:spcPts val="0"/>
              </a:spcBef>
              <a:spcAft>
                <a:spcPts val="600"/>
              </a:spcAft>
              <a:buFont typeface="Arial" panose="020B0604020202020204" pitchFamily="34" charset="0"/>
              <a:buChar char="•"/>
              <a:defRPr sz="9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quarter" idx="14"/>
          </p:nvPr>
        </p:nvSpPr>
        <p:spPr>
          <a:xfrm>
            <a:off x="6134400" y="1080000"/>
            <a:ext cx="2592000" cy="3560400"/>
          </a:xfrm>
          <a:prstGeom prst="rect">
            <a:avLst/>
          </a:prstGeom>
        </p:spPr>
        <p:txBody>
          <a:bodyPr lIns="0" tIns="0" rIns="0" bIns="0"/>
          <a:lstStyle>
            <a:lvl1pPr marL="230400" indent="-230400">
              <a:spcBef>
                <a:spcPts val="0"/>
              </a:spcBef>
              <a:spcAft>
                <a:spcPts val="600"/>
              </a:spcAft>
              <a:defRPr sz="1600">
                <a:solidFill>
                  <a:schemeClr val="tx2"/>
                </a:solidFill>
                <a:latin typeface="+mn-lt"/>
              </a:defRPr>
            </a:lvl1pPr>
            <a:lvl2pPr marL="460800" indent="-230400">
              <a:spcBef>
                <a:spcPts val="0"/>
              </a:spcBef>
              <a:spcAft>
                <a:spcPts val="600"/>
              </a:spcAft>
              <a:defRPr sz="1400">
                <a:solidFill>
                  <a:schemeClr val="tx2"/>
                </a:solidFill>
                <a:latin typeface="+mn-lt"/>
              </a:defRPr>
            </a:lvl2pPr>
            <a:lvl3pPr marL="691200">
              <a:spcBef>
                <a:spcPts val="0"/>
              </a:spcBef>
              <a:spcAft>
                <a:spcPts val="600"/>
              </a:spcAft>
              <a:defRPr sz="1200">
                <a:solidFill>
                  <a:schemeClr val="tx2"/>
                </a:solidFill>
                <a:latin typeface="+mn-lt"/>
              </a:defRPr>
            </a:lvl3pPr>
            <a:lvl4pPr marL="921600">
              <a:spcBef>
                <a:spcPts val="0"/>
              </a:spcBef>
              <a:spcAft>
                <a:spcPts val="600"/>
              </a:spcAft>
              <a:defRPr sz="1000">
                <a:solidFill>
                  <a:schemeClr val="tx2"/>
                </a:solidFill>
                <a:latin typeface="+mn-lt"/>
              </a:defRPr>
            </a:lvl4pPr>
            <a:lvl5pPr marL="1152000" indent="-228600">
              <a:spcBef>
                <a:spcPts val="0"/>
              </a:spcBef>
              <a:spcAft>
                <a:spcPts val="600"/>
              </a:spcAft>
              <a:buFont typeface="Arial" panose="020B0604020202020204" pitchFamily="34" charset="0"/>
              <a:buChar char="•"/>
              <a:defRPr sz="9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21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White - four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dirty="0"/>
              <a:t>Click to edit secondary headline</a:t>
            </a:r>
          </a:p>
        </p:txBody>
      </p:sp>
      <p:sp>
        <p:nvSpPr>
          <p:cNvPr id="43"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dirty="0"/>
              <a:t>Click to edit headline</a:t>
            </a:r>
          </a:p>
        </p:txBody>
      </p:sp>
      <p:sp>
        <p:nvSpPr>
          <p:cNvPr id="7" name="Text Placeholder 3"/>
          <p:cNvSpPr>
            <a:spLocks noGrp="1"/>
          </p:cNvSpPr>
          <p:nvPr>
            <p:ph type="body" sz="quarter" idx="12"/>
          </p:nvPr>
        </p:nvSpPr>
        <p:spPr>
          <a:xfrm>
            <a:off x="417600" y="1080000"/>
            <a:ext cx="1893600" cy="3560400"/>
          </a:xfrm>
          <a:prstGeom prst="rect">
            <a:avLst/>
          </a:prstGeom>
        </p:spPr>
        <p:txBody>
          <a:bodyPr lIns="0" tIns="0" rIns="0" bIns="0"/>
          <a:lstStyle>
            <a:lvl1pPr marL="230400" indent="-230400">
              <a:spcBef>
                <a:spcPts val="0"/>
              </a:spcBef>
              <a:spcAft>
                <a:spcPts val="600"/>
              </a:spcAft>
              <a:defRPr sz="1600">
                <a:solidFill>
                  <a:schemeClr val="tx2"/>
                </a:solidFill>
                <a:latin typeface="+mn-lt"/>
              </a:defRPr>
            </a:lvl1pPr>
            <a:lvl2pPr marL="460800" indent="-230400">
              <a:spcBef>
                <a:spcPts val="0"/>
              </a:spcBef>
              <a:spcAft>
                <a:spcPts val="600"/>
              </a:spcAft>
              <a:defRPr sz="1400">
                <a:solidFill>
                  <a:schemeClr val="tx2"/>
                </a:solidFill>
                <a:latin typeface="+mn-lt"/>
              </a:defRPr>
            </a:lvl2pPr>
            <a:lvl3pPr marL="691200">
              <a:spcBef>
                <a:spcPts val="0"/>
              </a:spcBef>
              <a:spcAft>
                <a:spcPts val="600"/>
              </a:spcAft>
              <a:defRPr sz="1200">
                <a:solidFill>
                  <a:schemeClr val="tx2"/>
                </a:solidFill>
                <a:latin typeface="+mn-lt"/>
              </a:defRPr>
            </a:lvl3pPr>
            <a:lvl4pPr marL="921600">
              <a:spcBef>
                <a:spcPts val="0"/>
              </a:spcBef>
              <a:spcAft>
                <a:spcPts val="600"/>
              </a:spcAft>
              <a:defRPr sz="1000">
                <a:solidFill>
                  <a:schemeClr val="tx2"/>
                </a:solidFill>
                <a:latin typeface="+mn-lt"/>
              </a:defRPr>
            </a:lvl4pPr>
            <a:lvl5pPr marL="1152000" indent="-228600">
              <a:spcBef>
                <a:spcPts val="0"/>
              </a:spcBef>
              <a:spcAft>
                <a:spcPts val="600"/>
              </a:spcAft>
              <a:buFont typeface="Arial" panose="020B0604020202020204" pitchFamily="34" charset="0"/>
              <a:buChar char="•"/>
              <a:defRPr sz="9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3"/>
          </p:nvPr>
        </p:nvSpPr>
        <p:spPr>
          <a:xfrm>
            <a:off x="2556000" y="1080000"/>
            <a:ext cx="1893600" cy="3560400"/>
          </a:xfrm>
          <a:prstGeom prst="rect">
            <a:avLst/>
          </a:prstGeom>
        </p:spPr>
        <p:txBody>
          <a:bodyPr lIns="0" tIns="0" rIns="0" bIns="0"/>
          <a:lstStyle>
            <a:lvl1pPr marL="230400" indent="-230400">
              <a:spcBef>
                <a:spcPts val="0"/>
              </a:spcBef>
              <a:spcAft>
                <a:spcPts val="600"/>
              </a:spcAft>
              <a:defRPr sz="1600">
                <a:solidFill>
                  <a:schemeClr val="tx2"/>
                </a:solidFill>
                <a:latin typeface="+mn-lt"/>
              </a:defRPr>
            </a:lvl1pPr>
            <a:lvl2pPr marL="460800" indent="-230400">
              <a:spcBef>
                <a:spcPts val="0"/>
              </a:spcBef>
              <a:spcAft>
                <a:spcPts val="600"/>
              </a:spcAft>
              <a:defRPr sz="1400">
                <a:solidFill>
                  <a:schemeClr val="tx2"/>
                </a:solidFill>
                <a:latin typeface="+mn-lt"/>
              </a:defRPr>
            </a:lvl2pPr>
            <a:lvl3pPr marL="691200">
              <a:spcBef>
                <a:spcPts val="0"/>
              </a:spcBef>
              <a:spcAft>
                <a:spcPts val="600"/>
              </a:spcAft>
              <a:defRPr sz="1200">
                <a:solidFill>
                  <a:schemeClr val="tx2"/>
                </a:solidFill>
                <a:latin typeface="+mn-lt"/>
              </a:defRPr>
            </a:lvl3pPr>
            <a:lvl4pPr marL="921600">
              <a:spcBef>
                <a:spcPts val="0"/>
              </a:spcBef>
              <a:spcAft>
                <a:spcPts val="600"/>
              </a:spcAft>
              <a:defRPr sz="1000">
                <a:solidFill>
                  <a:schemeClr val="tx2"/>
                </a:solidFill>
                <a:latin typeface="+mn-lt"/>
              </a:defRPr>
            </a:lvl4pPr>
            <a:lvl5pPr marL="1152000" indent="-228600">
              <a:spcBef>
                <a:spcPts val="0"/>
              </a:spcBef>
              <a:spcAft>
                <a:spcPts val="600"/>
              </a:spcAft>
              <a:buFont typeface="Arial" panose="020B0604020202020204" pitchFamily="34" charset="0"/>
              <a:buChar char="•"/>
              <a:defRPr sz="9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quarter" idx="14"/>
          </p:nvPr>
        </p:nvSpPr>
        <p:spPr>
          <a:xfrm>
            <a:off x="4694400" y="1080000"/>
            <a:ext cx="1893600" cy="3560400"/>
          </a:xfrm>
          <a:prstGeom prst="rect">
            <a:avLst/>
          </a:prstGeom>
        </p:spPr>
        <p:txBody>
          <a:bodyPr lIns="0" tIns="0" rIns="0" bIns="0"/>
          <a:lstStyle>
            <a:lvl1pPr marL="230400" indent="-230400">
              <a:spcBef>
                <a:spcPts val="0"/>
              </a:spcBef>
              <a:spcAft>
                <a:spcPts val="600"/>
              </a:spcAft>
              <a:defRPr sz="1600">
                <a:solidFill>
                  <a:schemeClr val="tx2"/>
                </a:solidFill>
                <a:latin typeface="+mn-lt"/>
              </a:defRPr>
            </a:lvl1pPr>
            <a:lvl2pPr marL="460800" indent="-230400">
              <a:spcBef>
                <a:spcPts val="0"/>
              </a:spcBef>
              <a:spcAft>
                <a:spcPts val="600"/>
              </a:spcAft>
              <a:defRPr sz="1400">
                <a:solidFill>
                  <a:schemeClr val="tx2"/>
                </a:solidFill>
                <a:latin typeface="+mn-lt"/>
              </a:defRPr>
            </a:lvl2pPr>
            <a:lvl3pPr marL="691200">
              <a:spcBef>
                <a:spcPts val="0"/>
              </a:spcBef>
              <a:spcAft>
                <a:spcPts val="600"/>
              </a:spcAft>
              <a:defRPr sz="1200">
                <a:solidFill>
                  <a:schemeClr val="tx2"/>
                </a:solidFill>
                <a:latin typeface="+mn-lt"/>
              </a:defRPr>
            </a:lvl3pPr>
            <a:lvl4pPr marL="921600">
              <a:spcBef>
                <a:spcPts val="0"/>
              </a:spcBef>
              <a:spcAft>
                <a:spcPts val="600"/>
              </a:spcAft>
              <a:defRPr sz="1000">
                <a:solidFill>
                  <a:schemeClr val="tx2"/>
                </a:solidFill>
                <a:latin typeface="+mn-lt"/>
              </a:defRPr>
            </a:lvl4pPr>
            <a:lvl5pPr marL="1152000" indent="-228600">
              <a:spcBef>
                <a:spcPts val="0"/>
              </a:spcBef>
              <a:spcAft>
                <a:spcPts val="600"/>
              </a:spcAft>
              <a:buFont typeface="Arial" panose="020B0604020202020204" pitchFamily="34" charset="0"/>
              <a:buChar char="•"/>
              <a:defRPr sz="9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
          <p:cNvSpPr>
            <a:spLocks noGrp="1"/>
          </p:cNvSpPr>
          <p:nvPr>
            <p:ph type="body" sz="quarter" idx="15"/>
          </p:nvPr>
        </p:nvSpPr>
        <p:spPr>
          <a:xfrm>
            <a:off x="6832800" y="1080000"/>
            <a:ext cx="1893600" cy="3560400"/>
          </a:xfrm>
          <a:prstGeom prst="rect">
            <a:avLst/>
          </a:prstGeom>
        </p:spPr>
        <p:txBody>
          <a:bodyPr lIns="0" tIns="0" rIns="0" bIns="0"/>
          <a:lstStyle>
            <a:lvl1pPr marL="230400" indent="-230400">
              <a:spcBef>
                <a:spcPts val="0"/>
              </a:spcBef>
              <a:spcAft>
                <a:spcPts val="600"/>
              </a:spcAft>
              <a:defRPr sz="1600">
                <a:solidFill>
                  <a:schemeClr val="tx2"/>
                </a:solidFill>
                <a:latin typeface="+mn-lt"/>
              </a:defRPr>
            </a:lvl1pPr>
            <a:lvl2pPr marL="460800" indent="-230400">
              <a:spcBef>
                <a:spcPts val="0"/>
              </a:spcBef>
              <a:spcAft>
                <a:spcPts val="600"/>
              </a:spcAft>
              <a:defRPr sz="1400">
                <a:solidFill>
                  <a:schemeClr val="tx2"/>
                </a:solidFill>
                <a:latin typeface="+mn-lt"/>
              </a:defRPr>
            </a:lvl2pPr>
            <a:lvl3pPr marL="691200">
              <a:spcBef>
                <a:spcPts val="0"/>
              </a:spcBef>
              <a:spcAft>
                <a:spcPts val="600"/>
              </a:spcAft>
              <a:defRPr sz="1200">
                <a:solidFill>
                  <a:schemeClr val="tx2"/>
                </a:solidFill>
                <a:latin typeface="+mn-lt"/>
              </a:defRPr>
            </a:lvl3pPr>
            <a:lvl4pPr marL="921600">
              <a:spcBef>
                <a:spcPts val="0"/>
              </a:spcBef>
              <a:spcAft>
                <a:spcPts val="600"/>
              </a:spcAft>
              <a:defRPr sz="1000">
                <a:solidFill>
                  <a:schemeClr val="tx2"/>
                </a:solidFill>
                <a:latin typeface="+mn-lt"/>
              </a:defRPr>
            </a:lvl4pPr>
            <a:lvl5pPr marL="1152000" indent="-228600">
              <a:spcBef>
                <a:spcPts val="0"/>
              </a:spcBef>
              <a:spcAft>
                <a:spcPts val="600"/>
              </a:spcAft>
              <a:buFont typeface="Arial" panose="020B0604020202020204" pitchFamily="34" charset="0"/>
              <a:buChar char="•"/>
              <a:defRPr sz="9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1 Blue - title slide">
    <p:spTree>
      <p:nvGrpSpPr>
        <p:cNvPr id="1" name=""/>
        <p:cNvGrpSpPr/>
        <p:nvPr/>
      </p:nvGrpSpPr>
      <p:grpSpPr>
        <a:xfrm>
          <a:off x="0" y="0"/>
          <a:ext cx="0" cy="0"/>
          <a:chOff x="0" y="0"/>
          <a:chExt cx="0" cy="0"/>
        </a:xfrm>
      </p:grpSpPr>
      <p:sp>
        <p:nvSpPr>
          <p:cNvPr id="6" name="Text Placeholder 42"/>
          <p:cNvSpPr>
            <a:spLocks noGrp="1"/>
          </p:cNvSpPr>
          <p:nvPr>
            <p:ph type="body" sz="quarter" idx="11" hasCustomPrompt="1"/>
          </p:nvPr>
        </p:nvSpPr>
        <p:spPr>
          <a:xfrm>
            <a:off x="367200" y="900000"/>
            <a:ext cx="8359200" cy="1980000"/>
          </a:xfrm>
          <a:prstGeom prst="rect">
            <a:avLst/>
          </a:prstGeom>
        </p:spPr>
        <p:txBody>
          <a:bodyPr lIns="0" tIns="0" rIns="0" bIns="0"/>
          <a:lstStyle>
            <a:lvl1pPr marL="0" indent="0">
              <a:spcBef>
                <a:spcPts val="0"/>
              </a:spcBef>
              <a:spcAft>
                <a:spcPts val="600"/>
              </a:spcAft>
              <a:buNone/>
              <a:defRPr sz="6600" baseline="0">
                <a:solidFill>
                  <a:schemeClr val="bg1"/>
                </a:solidFill>
                <a:latin typeface="Nokia Pure Headline Ultra Light" panose="020B0204020202020204" pitchFamily="34" charset="0"/>
              </a:defRPr>
            </a:lvl1pPr>
          </a:lstStyle>
          <a:p>
            <a:pPr lvl="0"/>
            <a:r>
              <a:rPr lang="en-US" dirty="0"/>
              <a:t>Main headline in sentence case here</a:t>
            </a:r>
          </a:p>
        </p:txBody>
      </p:sp>
      <p:pic>
        <p:nvPicPr>
          <p:cNvPr id="1026" name="Picture 2" descr="\\DML-NAS\DML_Data\1 Live Jobs\Nokia\21353 - Nokia_BELL LABS_LOGOS Lock Up_March 2016\ENGLISH\PNG\WHITE\NOKIA_BELLLABS_LOGO_WHITE_HR.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74868" y="37227"/>
            <a:ext cx="2514600" cy="661988"/>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 Placeholder 3"/>
          <p:cNvSpPr>
            <a:spLocks noGrp="1"/>
          </p:cNvSpPr>
          <p:nvPr>
            <p:ph type="body" sz="quarter" idx="12"/>
          </p:nvPr>
        </p:nvSpPr>
        <p:spPr>
          <a:xfrm>
            <a:off x="417600" y="3060000"/>
            <a:ext cx="8308800" cy="1576800"/>
          </a:xfrm>
          <a:prstGeom prst="rect">
            <a:avLst/>
          </a:prstGeom>
        </p:spPr>
        <p:txBody>
          <a:bodyPr lIns="0" tIns="0" rIns="0" bIns="0"/>
          <a:lstStyle>
            <a:lvl1pPr marL="230400" indent="-230400">
              <a:spcBef>
                <a:spcPts val="0"/>
              </a:spcBef>
              <a:spcAft>
                <a:spcPts val="600"/>
              </a:spcAft>
              <a:defRPr sz="1600">
                <a:solidFill>
                  <a:schemeClr val="bg1"/>
                </a:solidFill>
                <a:latin typeface="+mn-lt"/>
              </a:defRPr>
            </a:lvl1pPr>
            <a:lvl2pPr marL="460800" indent="-230400">
              <a:spcBef>
                <a:spcPts val="0"/>
              </a:spcBef>
              <a:spcAft>
                <a:spcPts val="600"/>
              </a:spcAft>
              <a:defRPr sz="1400">
                <a:solidFill>
                  <a:schemeClr val="bg1"/>
                </a:solidFill>
                <a:latin typeface="+mn-lt"/>
              </a:defRPr>
            </a:lvl2pPr>
            <a:lvl3pPr marL="691200">
              <a:spcBef>
                <a:spcPts val="0"/>
              </a:spcBef>
              <a:spcAft>
                <a:spcPts val="600"/>
              </a:spcAft>
              <a:defRPr sz="1200">
                <a:solidFill>
                  <a:schemeClr val="bg1"/>
                </a:solidFill>
                <a:latin typeface="+mn-lt"/>
              </a:defRPr>
            </a:lvl3pPr>
            <a:lvl4pPr marL="921600">
              <a:spcBef>
                <a:spcPts val="0"/>
              </a:spcBef>
              <a:spcAft>
                <a:spcPts val="600"/>
              </a:spcAft>
              <a:defRPr sz="1000">
                <a:solidFill>
                  <a:schemeClr val="bg1"/>
                </a:solidFill>
                <a:latin typeface="+mn-lt"/>
              </a:defRPr>
            </a:lvl4pPr>
            <a:lvl5pPr marL="1152000" indent="-228600">
              <a:spcBef>
                <a:spcPts val="0"/>
              </a:spcBef>
              <a:spcAft>
                <a:spcPts val="600"/>
              </a:spcAft>
              <a:buFont typeface="Arial" panose="020B0604020202020204" pitchFamily="34" charset="0"/>
              <a:buChar char="•"/>
              <a:defRPr sz="900">
                <a:solidFill>
                  <a:schemeClr val="bg1"/>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bg1"/>
                </a:solidFill>
              </a:defRPr>
            </a:lvl6pPr>
            <a:lvl7pPr marL="1612800">
              <a:spcBef>
                <a:spcPts val="0"/>
              </a:spcBef>
              <a:spcAft>
                <a:spcPts val="600"/>
              </a:spcAft>
              <a:defRPr sz="700">
                <a:solidFill>
                  <a:schemeClr val="bg1"/>
                </a:solidFill>
              </a:defRPr>
            </a:lvl7pPr>
            <a:lvl8pPr marL="1843200">
              <a:spcBef>
                <a:spcPts val="0"/>
              </a:spcBef>
              <a:spcAft>
                <a:spcPts val="600"/>
              </a:spcAft>
              <a:defRPr sz="600">
                <a:solidFill>
                  <a:schemeClr val="bg1"/>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sz="800" dirty="0"/>
              <a:t>Sixth level</a:t>
            </a:r>
          </a:p>
          <a:p>
            <a:pPr lvl="6"/>
            <a:r>
              <a:rPr lang="en-US" dirty="0"/>
              <a:t>Seventh level</a:t>
            </a:r>
          </a:p>
          <a:p>
            <a:pPr lvl="7"/>
            <a:r>
              <a:rPr lang="en-US" sz="600" dirty="0"/>
              <a:t>Eighth Level</a:t>
            </a:r>
            <a:endParaRPr lang="en-US" dirty="0"/>
          </a:p>
        </p:txBody>
      </p:sp>
    </p:spTree>
    <p:extLst>
      <p:ext uri="{BB962C8B-B14F-4D97-AF65-F5344CB8AC3E}">
        <p14:creationId xmlns:p14="http://schemas.microsoft.com/office/powerpoint/2010/main" val="176215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1 Blue - title slide">
    <p:spTree>
      <p:nvGrpSpPr>
        <p:cNvPr id="1" name=""/>
        <p:cNvGrpSpPr/>
        <p:nvPr/>
      </p:nvGrpSpPr>
      <p:grpSpPr>
        <a:xfrm>
          <a:off x="0" y="0"/>
          <a:ext cx="0" cy="0"/>
          <a:chOff x="0" y="0"/>
          <a:chExt cx="0" cy="0"/>
        </a:xfrm>
      </p:grpSpPr>
      <p:sp>
        <p:nvSpPr>
          <p:cNvPr id="6" name="Text Placeholder 42"/>
          <p:cNvSpPr>
            <a:spLocks noGrp="1"/>
          </p:cNvSpPr>
          <p:nvPr>
            <p:ph type="body" sz="quarter" idx="11" hasCustomPrompt="1"/>
          </p:nvPr>
        </p:nvSpPr>
        <p:spPr>
          <a:xfrm>
            <a:off x="367200" y="900000"/>
            <a:ext cx="8359200" cy="1980000"/>
          </a:xfrm>
          <a:prstGeom prst="rect">
            <a:avLst/>
          </a:prstGeom>
        </p:spPr>
        <p:txBody>
          <a:bodyPr lIns="0" tIns="0" rIns="0" bIns="0"/>
          <a:lstStyle>
            <a:lvl1pPr marL="0" indent="0">
              <a:spcBef>
                <a:spcPts val="0"/>
              </a:spcBef>
              <a:spcAft>
                <a:spcPts val="600"/>
              </a:spcAft>
              <a:buNone/>
              <a:defRPr sz="6600" baseline="0">
                <a:solidFill>
                  <a:schemeClr val="bg1"/>
                </a:solidFill>
                <a:latin typeface="Nokia Pure Headline Ultra Light" panose="020B0204020202020204" pitchFamily="34" charset="0"/>
              </a:defRPr>
            </a:lvl1pPr>
          </a:lstStyle>
          <a:p>
            <a:pPr lvl="0"/>
            <a:r>
              <a:rPr lang="en-US" dirty="0"/>
              <a:t>Main headline in sentence case here</a:t>
            </a:r>
          </a:p>
        </p:txBody>
      </p:sp>
      <p:sp>
        <p:nvSpPr>
          <p:cNvPr id="7" name="Text Placeholder 3"/>
          <p:cNvSpPr>
            <a:spLocks noGrp="1"/>
          </p:cNvSpPr>
          <p:nvPr>
            <p:ph type="body" sz="quarter" idx="12"/>
          </p:nvPr>
        </p:nvSpPr>
        <p:spPr>
          <a:xfrm>
            <a:off x="417600" y="3060000"/>
            <a:ext cx="8308800" cy="1576800"/>
          </a:xfrm>
          <a:prstGeom prst="rect">
            <a:avLst/>
          </a:prstGeom>
        </p:spPr>
        <p:txBody>
          <a:bodyPr lIns="0" tIns="0" rIns="0" bIns="0"/>
          <a:lstStyle>
            <a:lvl1pPr marL="230400" indent="-230400">
              <a:spcBef>
                <a:spcPts val="0"/>
              </a:spcBef>
              <a:spcAft>
                <a:spcPts val="600"/>
              </a:spcAft>
              <a:defRPr sz="1600">
                <a:solidFill>
                  <a:schemeClr val="bg1"/>
                </a:solidFill>
                <a:latin typeface="+mn-lt"/>
              </a:defRPr>
            </a:lvl1pPr>
            <a:lvl2pPr marL="460800" indent="-230400">
              <a:spcBef>
                <a:spcPts val="0"/>
              </a:spcBef>
              <a:spcAft>
                <a:spcPts val="600"/>
              </a:spcAft>
              <a:defRPr sz="1400">
                <a:solidFill>
                  <a:schemeClr val="bg1"/>
                </a:solidFill>
                <a:latin typeface="+mn-lt"/>
              </a:defRPr>
            </a:lvl2pPr>
            <a:lvl3pPr marL="691200">
              <a:spcBef>
                <a:spcPts val="0"/>
              </a:spcBef>
              <a:spcAft>
                <a:spcPts val="600"/>
              </a:spcAft>
              <a:defRPr sz="1200">
                <a:solidFill>
                  <a:schemeClr val="bg1"/>
                </a:solidFill>
                <a:latin typeface="+mn-lt"/>
              </a:defRPr>
            </a:lvl3pPr>
            <a:lvl4pPr marL="921600">
              <a:spcBef>
                <a:spcPts val="0"/>
              </a:spcBef>
              <a:spcAft>
                <a:spcPts val="600"/>
              </a:spcAft>
              <a:defRPr sz="1000">
                <a:solidFill>
                  <a:schemeClr val="bg1"/>
                </a:solidFill>
                <a:latin typeface="+mn-lt"/>
              </a:defRPr>
            </a:lvl4pPr>
            <a:lvl5pPr marL="1152000" indent="-228600">
              <a:spcBef>
                <a:spcPts val="0"/>
              </a:spcBef>
              <a:spcAft>
                <a:spcPts val="600"/>
              </a:spcAft>
              <a:buFont typeface="Arial" panose="020B0604020202020204" pitchFamily="34" charset="0"/>
              <a:buChar char="•"/>
              <a:defRPr sz="900">
                <a:solidFill>
                  <a:schemeClr val="bg1"/>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bg1"/>
                </a:solidFill>
              </a:defRPr>
            </a:lvl6pPr>
            <a:lvl7pPr marL="1612800">
              <a:spcBef>
                <a:spcPts val="0"/>
              </a:spcBef>
              <a:spcAft>
                <a:spcPts val="600"/>
              </a:spcAft>
              <a:defRPr sz="700">
                <a:solidFill>
                  <a:schemeClr val="bg1"/>
                </a:solidFill>
              </a:defRPr>
            </a:lvl7pPr>
            <a:lvl8pPr marL="1843200">
              <a:spcBef>
                <a:spcPts val="0"/>
              </a:spcBef>
              <a:spcAft>
                <a:spcPts val="600"/>
              </a:spcAft>
              <a:defRPr sz="600">
                <a:solidFill>
                  <a:schemeClr val="bg1"/>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sz="800" dirty="0"/>
              <a:t>Sixth level</a:t>
            </a:r>
          </a:p>
          <a:p>
            <a:pPr lvl="6"/>
            <a:r>
              <a:rPr lang="en-US" dirty="0"/>
              <a:t>Seventh level</a:t>
            </a:r>
          </a:p>
          <a:p>
            <a:pPr lvl="7"/>
            <a:r>
              <a:rPr lang="en-US" sz="600" dirty="0"/>
              <a:t>Eighth Level</a:t>
            </a:r>
            <a:endParaRPr lang="en-US" dirty="0"/>
          </a:p>
        </p:txBody>
      </p:sp>
      <p:sp>
        <p:nvSpPr>
          <p:cNvPr id="2" name="TextBox 1">
            <a:extLst>
              <a:ext uri="{FF2B5EF4-FFF2-40B4-BE49-F238E27FC236}">
                <a16:creationId xmlns:a16="http://schemas.microsoft.com/office/drawing/2014/main" id="{E131E449-9EB0-46EF-B419-1BFF21C19FDC}"/>
              </a:ext>
            </a:extLst>
          </p:cNvPr>
          <p:cNvSpPr txBox="1"/>
          <p:nvPr userDrawn="1"/>
        </p:nvSpPr>
        <p:spPr>
          <a:xfrm>
            <a:off x="367200" y="206120"/>
            <a:ext cx="1792478" cy="369332"/>
          </a:xfrm>
          <a:prstGeom prst="rect">
            <a:avLst/>
          </a:prstGeom>
          <a:noFill/>
        </p:spPr>
        <p:txBody>
          <a:bodyPr wrap="none" rtlCol="0">
            <a:spAutoFit/>
          </a:bodyPr>
          <a:lstStyle/>
          <a:p>
            <a:r>
              <a:rPr lang="en-US" b="1" dirty="0">
                <a:solidFill>
                  <a:srgbClr val="FFFFFF"/>
                </a:solidFill>
              </a:rPr>
              <a:t>TEAM PARIS 13</a:t>
            </a:r>
          </a:p>
        </p:txBody>
      </p:sp>
    </p:spTree>
    <p:extLst>
      <p:ext uri="{BB962C8B-B14F-4D97-AF65-F5344CB8AC3E}">
        <p14:creationId xmlns:p14="http://schemas.microsoft.com/office/powerpoint/2010/main" val="110661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2 Blue - one tier text with headlines">
    <p:spTree>
      <p:nvGrpSpPr>
        <p:cNvPr id="1" name=""/>
        <p:cNvGrpSpPr/>
        <p:nvPr/>
      </p:nvGrpSpPr>
      <p:grpSpPr>
        <a:xfrm>
          <a:off x="0" y="0"/>
          <a:ext cx="0" cy="0"/>
          <a:chOff x="0" y="0"/>
          <a:chExt cx="0" cy="0"/>
        </a:xfrm>
      </p:grpSpPr>
      <p:sp>
        <p:nvSpPr>
          <p:cNvPr id="6"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1"/>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dirty="0"/>
              <a:t>Click to edit secondary headline</a:t>
            </a:r>
          </a:p>
        </p:txBody>
      </p:sp>
      <p:sp>
        <p:nvSpPr>
          <p:cNvPr id="7"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bg1"/>
                </a:solidFill>
                <a:latin typeface="+mj-lt"/>
              </a:defRPr>
            </a:lvl1pPr>
          </a:lstStyle>
          <a:p>
            <a:pPr lvl="0"/>
            <a:r>
              <a:rPr lang="en-US" dirty="0"/>
              <a:t>Click to edit headline</a:t>
            </a:r>
          </a:p>
        </p:txBody>
      </p:sp>
      <p:sp>
        <p:nvSpPr>
          <p:cNvPr id="9" name="Text Placeholder 3"/>
          <p:cNvSpPr>
            <a:spLocks noGrp="1"/>
          </p:cNvSpPr>
          <p:nvPr>
            <p:ph type="body" sz="quarter" idx="12"/>
          </p:nvPr>
        </p:nvSpPr>
        <p:spPr>
          <a:xfrm>
            <a:off x="417600" y="1080000"/>
            <a:ext cx="8308800" cy="3560400"/>
          </a:xfrm>
          <a:prstGeom prst="rect">
            <a:avLst/>
          </a:prstGeom>
        </p:spPr>
        <p:txBody>
          <a:bodyPr lIns="0" tIns="0" rIns="0" bIns="0"/>
          <a:lstStyle>
            <a:lvl1pPr marL="230400" indent="-230400">
              <a:spcBef>
                <a:spcPts val="0"/>
              </a:spcBef>
              <a:spcAft>
                <a:spcPts val="600"/>
              </a:spcAft>
              <a:defRPr sz="1600">
                <a:solidFill>
                  <a:schemeClr val="bg1"/>
                </a:solidFill>
                <a:latin typeface="+mn-lt"/>
              </a:defRPr>
            </a:lvl1pPr>
            <a:lvl2pPr marL="460800" indent="-230400">
              <a:spcBef>
                <a:spcPts val="0"/>
              </a:spcBef>
              <a:spcAft>
                <a:spcPts val="600"/>
              </a:spcAft>
              <a:defRPr sz="1400">
                <a:solidFill>
                  <a:schemeClr val="bg1"/>
                </a:solidFill>
                <a:latin typeface="+mn-lt"/>
              </a:defRPr>
            </a:lvl2pPr>
            <a:lvl3pPr marL="691200">
              <a:spcBef>
                <a:spcPts val="0"/>
              </a:spcBef>
              <a:spcAft>
                <a:spcPts val="600"/>
              </a:spcAft>
              <a:defRPr sz="1200">
                <a:solidFill>
                  <a:schemeClr val="bg1"/>
                </a:solidFill>
                <a:latin typeface="+mn-lt"/>
              </a:defRPr>
            </a:lvl3pPr>
            <a:lvl4pPr marL="921600">
              <a:spcBef>
                <a:spcPts val="0"/>
              </a:spcBef>
              <a:spcAft>
                <a:spcPts val="600"/>
              </a:spcAft>
              <a:defRPr sz="1000">
                <a:solidFill>
                  <a:schemeClr val="bg1"/>
                </a:solidFill>
                <a:latin typeface="+mn-lt"/>
              </a:defRPr>
            </a:lvl4pPr>
            <a:lvl5pPr marL="1152000" indent="-228600">
              <a:spcBef>
                <a:spcPts val="0"/>
              </a:spcBef>
              <a:spcAft>
                <a:spcPts val="600"/>
              </a:spcAft>
              <a:buFont typeface="Arial" panose="020B0604020202020204" pitchFamily="34" charset="0"/>
              <a:buChar char="•"/>
              <a:defRPr sz="8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extLst>
              <a:ext uri="{FF2B5EF4-FFF2-40B4-BE49-F238E27FC236}">
                <a16:creationId xmlns:a16="http://schemas.microsoft.com/office/drawing/2014/main" id="{BA0149B2-15DD-4EDD-B26A-FD12CD68C91E}"/>
              </a:ext>
            </a:extLst>
          </p:cNvPr>
          <p:cNvSpPr txBox="1"/>
          <p:nvPr userDrawn="1"/>
        </p:nvSpPr>
        <p:spPr>
          <a:xfrm>
            <a:off x="7661774" y="4760418"/>
            <a:ext cx="1433406" cy="307777"/>
          </a:xfrm>
          <a:prstGeom prst="rect">
            <a:avLst/>
          </a:prstGeom>
          <a:noFill/>
        </p:spPr>
        <p:txBody>
          <a:bodyPr wrap="none" rtlCol="0">
            <a:spAutoFit/>
          </a:bodyPr>
          <a:lstStyle/>
          <a:p>
            <a:r>
              <a:rPr lang="en-US" sz="1400" b="1" dirty="0">
                <a:solidFill>
                  <a:srgbClr val="FFFFFF"/>
                </a:solidFill>
              </a:rPr>
              <a:t>TEAM PARIS 13</a:t>
            </a:r>
          </a:p>
        </p:txBody>
      </p:sp>
    </p:spTree>
    <p:extLst>
      <p:ext uri="{BB962C8B-B14F-4D97-AF65-F5344CB8AC3E}">
        <p14:creationId xmlns:p14="http://schemas.microsoft.com/office/powerpoint/2010/main" val="357883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1 Nokia Blue Master 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72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6.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itle Placeholder 6"/>
          <p:cNvSpPr>
            <a:spLocks noGrp="1"/>
          </p:cNvSpPr>
          <p:nvPr>
            <p:ph type="title"/>
          </p:nvPr>
        </p:nvSpPr>
        <p:spPr>
          <a:xfrm>
            <a:off x="417600" y="280800"/>
            <a:ext cx="8308800" cy="309600"/>
          </a:xfrm>
          <a:prstGeom prst="rect">
            <a:avLst/>
          </a:prstGeom>
        </p:spPr>
        <p:txBody>
          <a:bodyPr vert="horz" lIns="0" tIns="0" rIns="0" bIns="0" rtlCol="0" anchor="t" anchorCtr="0">
            <a:noAutofit/>
          </a:bodyPr>
          <a:lstStyle/>
          <a:p>
            <a:r>
              <a:rPr lang="en-US" dirty="0"/>
              <a:t>Click to edit Master title slide</a:t>
            </a:r>
          </a:p>
        </p:txBody>
      </p:sp>
      <p:sp>
        <p:nvSpPr>
          <p:cNvPr id="19" name="TextBox 18"/>
          <p:cNvSpPr txBox="1"/>
          <p:nvPr/>
        </p:nvSpPr>
        <p:spPr>
          <a:xfrm>
            <a:off x="657000" y="4816800"/>
            <a:ext cx="1800000" cy="122237"/>
          </a:xfrm>
          <a:prstGeom prst="rect">
            <a:avLst/>
          </a:prstGeom>
          <a:noFill/>
        </p:spPr>
        <p:txBody>
          <a:bodyPr wrap="square" lIns="0" tIns="0" rIns="0" bIns="0" anchor="b">
            <a:spAutoFit/>
          </a:bodyPr>
          <a:lstStyle/>
          <a:p>
            <a:r>
              <a:rPr lang="en-GB" sz="800" dirty="0">
                <a:solidFill>
                  <a:schemeClr val="tx2"/>
                </a:solidFill>
                <a:latin typeface="+mn-lt"/>
                <a:ea typeface="Nokia Pure Text Light" panose="020B0403020202020204" pitchFamily="34" charset="0"/>
                <a:cs typeface="Arial" charset="0"/>
              </a:rPr>
              <a:t>© 2020</a:t>
            </a:r>
          </a:p>
        </p:txBody>
      </p:sp>
      <p:sp>
        <p:nvSpPr>
          <p:cNvPr id="21" name="Slide Number Placeholder 5"/>
          <p:cNvSpPr txBox="1">
            <a:spLocks/>
          </p:cNvSpPr>
          <p:nvPr/>
        </p:nvSpPr>
        <p:spPr>
          <a:xfrm>
            <a:off x="419102" y="4816800"/>
            <a:ext cx="144462" cy="122400"/>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GB" sz="800" smtClean="0">
                <a:solidFill>
                  <a:schemeClr val="tx2"/>
                </a:solidFill>
                <a:latin typeface="+mn-lt"/>
                <a:ea typeface="Nokia Pure Text Light" panose="020B0403020202020204" pitchFamily="34" charset="0"/>
                <a:cs typeface="Arial" panose="020B0604020202020204" pitchFamily="34" charset="0"/>
              </a:rPr>
              <a:pPr>
                <a:defRPr/>
              </a:pPr>
              <a:t>‹#›</a:t>
            </a:fld>
            <a:endParaRPr lang="en-GB" dirty="0">
              <a:solidFill>
                <a:schemeClr val="tx2"/>
              </a:solidFill>
              <a:latin typeface="+mn-lt"/>
              <a:ea typeface="Nokia Pure Text Light" panose="020B0403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FDF2023-80CE-4063-821F-2B7CC727685A}"/>
              </a:ext>
            </a:extLst>
          </p:cNvPr>
          <p:cNvSpPr txBox="1"/>
          <p:nvPr userDrawn="1"/>
        </p:nvSpPr>
        <p:spPr>
          <a:xfrm>
            <a:off x="7578894" y="4739418"/>
            <a:ext cx="1260281" cy="276999"/>
          </a:xfrm>
          <a:prstGeom prst="rect">
            <a:avLst/>
          </a:prstGeom>
          <a:noFill/>
        </p:spPr>
        <p:txBody>
          <a:bodyPr wrap="none" rtlCol="0">
            <a:spAutoFit/>
          </a:bodyPr>
          <a:lstStyle/>
          <a:p>
            <a:r>
              <a:rPr lang="en-US" sz="1200" b="1" dirty="0">
                <a:solidFill>
                  <a:srgbClr val="124191"/>
                </a:solidFill>
              </a:rPr>
              <a:t>TEAM PARIS 13</a:t>
            </a:r>
          </a:p>
        </p:txBody>
      </p:sp>
    </p:spTree>
    <p:extLst>
      <p:ext uri="{BB962C8B-B14F-4D97-AF65-F5344CB8AC3E}">
        <p14:creationId xmlns:p14="http://schemas.microsoft.com/office/powerpoint/2010/main" val="332726448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73" r:id="rId4"/>
    <p:sldLayoutId id="2147483674" r:id="rId5"/>
    <p:sldLayoutId id="214748385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spcBef>
          <a:spcPct val="0"/>
        </a:spcBef>
        <a:buNone/>
        <a:defRPr sz="2000" kern="1200"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9" name="TextBox 18"/>
          <p:cNvSpPr txBox="1"/>
          <p:nvPr/>
        </p:nvSpPr>
        <p:spPr>
          <a:xfrm>
            <a:off x="657000" y="4816800"/>
            <a:ext cx="1800000" cy="122237"/>
          </a:xfrm>
          <a:prstGeom prst="rect">
            <a:avLst/>
          </a:prstGeom>
          <a:noFill/>
        </p:spPr>
        <p:txBody>
          <a:bodyPr wrap="square" lIns="0" tIns="0" rIns="0" bIns="0" anchor="b">
            <a:spAutoFit/>
          </a:bodyPr>
          <a:lstStyle/>
          <a:p>
            <a:r>
              <a:rPr lang="en-GB" sz="800" dirty="0">
                <a:solidFill>
                  <a:schemeClr val="bg1"/>
                </a:solidFill>
                <a:latin typeface="+mn-lt"/>
                <a:ea typeface="Nokia Pure Text Light" panose="020B0403020202020204" pitchFamily="34" charset="0"/>
                <a:cs typeface="Arial" charset="0"/>
              </a:rPr>
              <a:t>© 2020</a:t>
            </a:r>
          </a:p>
        </p:txBody>
      </p:sp>
      <p:sp>
        <p:nvSpPr>
          <p:cNvPr id="21" name="Slide Number Placeholder 5"/>
          <p:cNvSpPr txBox="1">
            <a:spLocks/>
          </p:cNvSpPr>
          <p:nvPr/>
        </p:nvSpPr>
        <p:spPr>
          <a:xfrm>
            <a:off x="419102" y="4816800"/>
            <a:ext cx="144462" cy="122400"/>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GB" sz="800" smtClean="0">
                <a:solidFill>
                  <a:schemeClr val="bg1"/>
                </a:solidFill>
                <a:latin typeface="+mn-lt"/>
                <a:ea typeface="Nokia Pure Text Light" panose="020B0403020202020204" pitchFamily="34" charset="0"/>
                <a:cs typeface="Arial" panose="020B0604020202020204" pitchFamily="34" charset="0"/>
              </a:rPr>
              <a:pPr>
                <a:defRPr/>
              </a:pPr>
              <a:t>‹#›</a:t>
            </a:fld>
            <a:endParaRPr lang="en-GB" dirty="0">
              <a:solidFill>
                <a:schemeClr val="bg1"/>
              </a:solidFill>
              <a:latin typeface="+mn-lt"/>
              <a:ea typeface="Nokia Pure Text Light" panose="020B0403020202020204" pitchFamily="34" charset="0"/>
              <a:cs typeface="Arial" panose="020B0604020202020204" pitchFamily="34" charset="0"/>
            </a:endParaRPr>
          </a:p>
        </p:txBody>
      </p:sp>
    </p:spTree>
    <p:extLst>
      <p:ext uri="{BB962C8B-B14F-4D97-AF65-F5344CB8AC3E}">
        <p14:creationId xmlns:p14="http://schemas.microsoft.com/office/powerpoint/2010/main" val="2345520759"/>
      </p:ext>
    </p:extLst>
  </p:cSld>
  <p:clrMap bg1="lt1" tx1="dk1" bg2="lt2" tx2="dk2" accent1="accent1" accent2="accent2" accent3="accent3" accent4="accent4" accent5="accent5" accent6="accent6" hlink="hlink" folHlink="folHlink"/>
  <p:sldLayoutIdLst>
    <p:sldLayoutId id="2147483663" r:id="rId1"/>
    <p:sldLayoutId id="2147483664"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spcBef>
          <a:spcPct val="0"/>
        </a:spcBef>
        <a:buNone/>
        <a:defRPr sz="20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EACCAF-7D14-4134-9323-A6908C136BF0}"/>
              </a:ext>
            </a:extLst>
          </p:cNvPr>
          <p:cNvSpPr txBox="1"/>
          <p:nvPr userDrawn="1"/>
        </p:nvSpPr>
        <p:spPr>
          <a:xfrm>
            <a:off x="3094672" y="2279362"/>
            <a:ext cx="2954655" cy="584775"/>
          </a:xfrm>
          <a:prstGeom prst="rect">
            <a:avLst/>
          </a:prstGeom>
          <a:noFill/>
        </p:spPr>
        <p:txBody>
          <a:bodyPr wrap="none" rtlCol="0">
            <a:spAutoFit/>
          </a:bodyPr>
          <a:lstStyle/>
          <a:p>
            <a:r>
              <a:rPr lang="en-US" sz="3200" dirty="0">
                <a:solidFill>
                  <a:srgbClr val="FFFFFF"/>
                </a:solidFill>
              </a:rPr>
              <a:t>TEAM PARIS 13</a:t>
            </a:r>
          </a:p>
        </p:txBody>
      </p:sp>
    </p:spTree>
    <p:extLst>
      <p:ext uri="{BB962C8B-B14F-4D97-AF65-F5344CB8AC3E}">
        <p14:creationId xmlns:p14="http://schemas.microsoft.com/office/powerpoint/2010/main" val="9815361"/>
      </p:ext>
    </p:extLst>
  </p:cSld>
  <p:clrMap bg1="lt1" tx1="dk1" bg2="lt2" tx2="dk2" accent1="accent1" accent2="accent2" accent3="accent3" accent4="accent4" accent5="accent5" accent6="accent6" hlink="hlink" folHlink="folHlink"/>
  <p:sldLayoutIdLst>
    <p:sldLayoutId id="214748366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spcBef>
          <a:spcPct val="0"/>
        </a:spcBef>
        <a:buNone/>
        <a:defRPr sz="20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40CEB6-27F4-4FB5-A946-5CB0EAB8EF68}"/>
              </a:ext>
            </a:extLst>
          </p:cNvPr>
          <p:cNvSpPr txBox="1"/>
          <p:nvPr userDrawn="1"/>
        </p:nvSpPr>
        <p:spPr>
          <a:xfrm>
            <a:off x="3405655" y="2340917"/>
            <a:ext cx="2332690" cy="461665"/>
          </a:xfrm>
          <a:prstGeom prst="rect">
            <a:avLst/>
          </a:prstGeom>
          <a:noFill/>
        </p:spPr>
        <p:txBody>
          <a:bodyPr wrap="none" rtlCol="0">
            <a:spAutoFit/>
          </a:bodyPr>
          <a:lstStyle/>
          <a:p>
            <a:r>
              <a:rPr lang="en-US" sz="2400" b="1" dirty="0">
                <a:solidFill>
                  <a:srgbClr val="124191"/>
                </a:solidFill>
              </a:rPr>
              <a:t>TEAM PARIS 13</a:t>
            </a:r>
          </a:p>
        </p:txBody>
      </p:sp>
    </p:spTree>
    <p:extLst>
      <p:ext uri="{BB962C8B-B14F-4D97-AF65-F5344CB8AC3E}">
        <p14:creationId xmlns:p14="http://schemas.microsoft.com/office/powerpoint/2010/main" val="3117151274"/>
      </p:ext>
    </p:extLst>
  </p:cSld>
  <p:clrMap bg1="lt1" tx1="dk1" bg2="lt2" tx2="dk2" accent1="accent1" accent2="accent2" accent3="accent3" accent4="accent4" accent5="accent5" accent6="accent6" hlink="hlink" folHlink="folHlink"/>
  <p:sldLayoutIdLst>
    <p:sldLayoutId id="214748367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spcBef>
          <a:spcPct val="0"/>
        </a:spcBef>
        <a:buNone/>
        <a:defRPr sz="20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1" name="Slide Number Placeholder 5"/>
          <p:cNvSpPr txBox="1">
            <a:spLocks/>
          </p:cNvSpPr>
          <p:nvPr/>
        </p:nvSpPr>
        <p:spPr>
          <a:xfrm>
            <a:off x="419102" y="4816800"/>
            <a:ext cx="144462" cy="122400"/>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GB" sz="800" smtClean="0">
                <a:solidFill>
                  <a:schemeClr val="bg1"/>
                </a:solidFill>
                <a:latin typeface="+mn-lt"/>
                <a:ea typeface="Nokia Pure Text Light" panose="020B0403020202020204" pitchFamily="34" charset="0"/>
                <a:cs typeface="Arial" panose="020B0604020202020204" pitchFamily="34" charset="0"/>
              </a:rPr>
              <a:pPr>
                <a:defRPr/>
              </a:pPr>
              <a:t>‹#›</a:t>
            </a:fld>
            <a:endParaRPr lang="en-GB" dirty="0">
              <a:solidFill>
                <a:schemeClr val="bg1"/>
              </a:solidFill>
              <a:latin typeface="+mn-lt"/>
              <a:ea typeface="Nokia Pure Text Light" panose="020B0403020202020204" pitchFamily="34" charset="0"/>
              <a:cs typeface="Arial" panose="020B0604020202020204" pitchFamily="34" charset="0"/>
            </a:endParaRPr>
          </a:p>
        </p:txBody>
      </p:sp>
    </p:spTree>
    <p:extLst>
      <p:ext uri="{BB962C8B-B14F-4D97-AF65-F5344CB8AC3E}">
        <p14:creationId xmlns:p14="http://schemas.microsoft.com/office/powerpoint/2010/main" val="3098006623"/>
      </p:ext>
    </p:extLst>
  </p:cSld>
  <p:clrMap bg1="lt1" tx1="dk1" bg2="lt2" tx2="dk2" accent1="accent1" accent2="accent2" accent3="accent3" accent4="accent4" accent5="accent5" accent6="accent6" hlink="hlink" folHlink="folHlink"/>
  <p:sldLayoutIdLst>
    <p:sldLayoutId id="214748367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spcBef>
          <a:spcPct val="0"/>
        </a:spcBef>
        <a:buNone/>
        <a:defRPr sz="20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417600" y="280988"/>
            <a:ext cx="8308800" cy="3093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37" name="Slide Number Placeholder 5"/>
          <p:cNvSpPr txBox="1">
            <a:spLocks/>
          </p:cNvSpPr>
          <p:nvPr/>
        </p:nvSpPr>
        <p:spPr>
          <a:xfrm>
            <a:off x="419102" y="4816800"/>
            <a:ext cx="144462" cy="122400"/>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fld id="{71245D3D-131A-47D1-B100-B33219007AD2}" type="slidenum">
              <a:rPr lang="en-GB" sz="800" smtClean="0">
                <a:solidFill>
                  <a:srgbClr val="001135"/>
                </a:solidFill>
                <a:cs typeface="Arial" panose="020B0604020202020204" pitchFamily="34" charset="0"/>
              </a:rPr>
              <a:pPr fontAlgn="base">
                <a:spcBef>
                  <a:spcPct val="0"/>
                </a:spcBef>
                <a:spcAft>
                  <a:spcPct val="0"/>
                </a:spcAft>
                <a:defRPr/>
              </a:pPr>
              <a:t>‹#›</a:t>
            </a:fld>
            <a:endParaRPr lang="en-GB" dirty="0">
              <a:solidFill>
                <a:srgbClr val="001135"/>
              </a:solidFill>
              <a:cs typeface="Arial" panose="020B0604020202020204" pitchFamily="34" charset="0"/>
            </a:endParaRPr>
          </a:p>
        </p:txBody>
      </p:sp>
      <p:sp>
        <p:nvSpPr>
          <p:cNvPr id="5" name="TextBox 4">
            <a:extLst>
              <a:ext uri="{FF2B5EF4-FFF2-40B4-BE49-F238E27FC236}">
                <a16:creationId xmlns:a16="http://schemas.microsoft.com/office/drawing/2014/main" id="{B7B2CC14-9838-4C88-A44C-C99D2DD428F5}"/>
              </a:ext>
            </a:extLst>
          </p:cNvPr>
          <p:cNvSpPr txBox="1"/>
          <p:nvPr userDrawn="1"/>
        </p:nvSpPr>
        <p:spPr>
          <a:xfrm>
            <a:off x="657000" y="4816800"/>
            <a:ext cx="1800000" cy="122237"/>
          </a:xfrm>
          <a:prstGeom prst="rect">
            <a:avLst/>
          </a:prstGeom>
          <a:noFill/>
        </p:spPr>
        <p:txBody>
          <a:bodyPr wrap="square" lIns="0" tIns="0" rIns="0" bIns="0" anchor="b">
            <a:spAutoFit/>
          </a:bodyPr>
          <a:lstStyle/>
          <a:p>
            <a:pPr defTabSz="457200" fontAlgn="base">
              <a:spcBef>
                <a:spcPct val="0"/>
              </a:spcBef>
              <a:spcAft>
                <a:spcPct val="0"/>
              </a:spcAft>
            </a:pPr>
            <a:r>
              <a:rPr lang="en-GB" sz="800" dirty="0">
                <a:solidFill>
                  <a:srgbClr val="001135"/>
                </a:solidFill>
                <a:cs typeface="Arial" charset="0"/>
              </a:rPr>
              <a:t>© 2020</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457200" rtl="0" eaLnBrk="1" fontAlgn="base" hangingPunct="1">
        <a:spcBef>
          <a:spcPct val="0"/>
        </a:spcBef>
        <a:spcAft>
          <a:spcPct val="0"/>
        </a:spcAft>
        <a:defRPr sz="2000" b="0" kern="1200">
          <a:solidFill>
            <a:schemeClr val="tx1"/>
          </a:solidFill>
          <a:latin typeface="+mj-lt"/>
          <a:ea typeface="Nokia Pure Headline Ultra Light" panose="020B0204020202020204" pitchFamily="34"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p:titleStyle>
    <p:bodyStyle>
      <a:lvl1pPr marL="230188" indent="-230188" algn="l" defTabSz="457200" rtl="0" eaLnBrk="1" fontAlgn="base" hangingPunct="1">
        <a:spcBef>
          <a:spcPct val="0"/>
        </a:spcBef>
        <a:spcAft>
          <a:spcPts val="600"/>
        </a:spcAft>
        <a:buFont typeface="Arial" charset="0"/>
        <a:buChar char="•"/>
        <a:defRPr sz="3200" kern="1200">
          <a:solidFill>
            <a:schemeClr val="tx2"/>
          </a:solidFill>
          <a:latin typeface="+mn-lt"/>
          <a:ea typeface="ヒラギノ角ゴ Pro W3" charset="0"/>
          <a:cs typeface="ヒラギノ角ゴ Pro W3" charset="0"/>
        </a:defRPr>
      </a:lvl1pPr>
      <a:lvl2pPr marL="458788" indent="-228600" algn="l" defTabSz="457200" rtl="0" eaLnBrk="1" fontAlgn="base" hangingPunct="1">
        <a:spcBef>
          <a:spcPct val="0"/>
        </a:spcBef>
        <a:spcAft>
          <a:spcPts val="600"/>
        </a:spcAft>
        <a:buFont typeface="Lucida Grande"/>
        <a:buChar char="-"/>
        <a:defRPr sz="2800" kern="1200">
          <a:solidFill>
            <a:schemeClr val="tx2"/>
          </a:solidFill>
          <a:latin typeface="+mn-lt"/>
          <a:ea typeface="ヒラギノ角ゴ Pro W3" charset="0"/>
          <a:cs typeface="ヒラギノ角ゴ Pro W3"/>
        </a:defRPr>
      </a:lvl2pPr>
      <a:lvl3pPr marL="684213" indent="-225425" algn="l" defTabSz="457200" rtl="0" eaLnBrk="1" fontAlgn="base" hangingPunct="1">
        <a:spcBef>
          <a:spcPct val="0"/>
        </a:spcBef>
        <a:spcAft>
          <a:spcPts val="600"/>
        </a:spcAft>
        <a:buFont typeface="Arial" charset="0"/>
        <a:buChar char="•"/>
        <a:defRPr sz="2400" kern="1200">
          <a:solidFill>
            <a:schemeClr val="tx2"/>
          </a:solidFill>
          <a:latin typeface="+mn-lt"/>
          <a:ea typeface="ヒラギノ角ゴ Pro W3" charset="0"/>
          <a:cs typeface="ヒラギノ角ゴ Pro W3"/>
        </a:defRPr>
      </a:lvl3pPr>
      <a:lvl4pPr marL="912813" indent="-228600" algn="l" defTabSz="457200" rtl="0" eaLnBrk="1" fontAlgn="base" hangingPunct="1">
        <a:spcBef>
          <a:spcPct val="0"/>
        </a:spcBef>
        <a:spcAft>
          <a:spcPts val="600"/>
        </a:spcAft>
        <a:buFont typeface="Lucida Grande"/>
        <a:buChar char="-"/>
        <a:defRPr sz="2000" kern="1200">
          <a:solidFill>
            <a:schemeClr val="tx2"/>
          </a:solidFill>
          <a:latin typeface="+mn-lt"/>
          <a:ea typeface="ヒラギノ角ゴ Pro W3" charset="0"/>
          <a:cs typeface="ヒラギノ角ゴ Pro W3"/>
        </a:defRPr>
      </a:lvl4pPr>
      <a:lvl5pPr marL="1143000" indent="-230188" algn="l" defTabSz="457200" rtl="0" eaLnBrk="1" fontAlgn="base" hangingPunct="1">
        <a:spcBef>
          <a:spcPct val="0"/>
        </a:spcBef>
        <a:spcAft>
          <a:spcPts val="600"/>
        </a:spcAft>
        <a:buFont typeface="Arial" charset="0"/>
        <a:buChar char="•"/>
        <a:defRPr sz="2000" kern="1200">
          <a:solidFill>
            <a:schemeClr val="tx2"/>
          </a:solidFill>
          <a:latin typeface="+mn-lt"/>
          <a:ea typeface="ヒラギノ角ゴ Pro W3" charset="0"/>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gitlab.com/gitlab-org/gitlab/-/boards/311153?milestone_title=Backlog&amp;"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hyperlink" Target="http://users.csc.calpoly.edu/~jdalbey/205/Deliver/designDocFormat.html"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2692800" y="4816800"/>
            <a:ext cx="2581200" cy="122400"/>
          </a:xfrm>
          <a:prstGeom prst="rect">
            <a:avLst/>
          </a:prstGeom>
        </p:spPr>
        <p:txBody>
          <a:bodyPr/>
          <a:lstStyle/>
          <a:p>
            <a:r>
              <a:rPr lang="en-US" dirty="0">
                <a:cs typeface="Arial" panose="020B0604020202020204" pitchFamily="34" charset="0"/>
              </a:rPr>
              <a:t>Internal use</a:t>
            </a:r>
          </a:p>
        </p:txBody>
      </p:sp>
      <p:sp>
        <p:nvSpPr>
          <p:cNvPr id="3" name="Text Placeholder 2"/>
          <p:cNvSpPr>
            <a:spLocks noGrp="1"/>
          </p:cNvSpPr>
          <p:nvPr>
            <p:ph type="body" sz="quarter" idx="11"/>
          </p:nvPr>
        </p:nvSpPr>
        <p:spPr>
          <a:xfrm>
            <a:off x="369870" y="2650733"/>
            <a:ext cx="8356530" cy="1047964"/>
          </a:xfrm>
        </p:spPr>
        <p:txBody>
          <a:bodyPr/>
          <a:lstStyle/>
          <a:p>
            <a:r>
              <a:rPr lang="en-US" sz="2800" dirty="0"/>
              <a:t>From scratches to end-user </a:t>
            </a:r>
            <a:r>
              <a:rPr lang="en-US" sz="2800" dirty="0" err="1"/>
              <a:t>softwares</a:t>
            </a:r>
            <a:endParaRPr lang="en-US" sz="2800" dirty="0"/>
          </a:p>
        </p:txBody>
      </p:sp>
      <p:sp>
        <p:nvSpPr>
          <p:cNvPr id="4" name="TextBox 3">
            <a:extLst>
              <a:ext uri="{FF2B5EF4-FFF2-40B4-BE49-F238E27FC236}">
                <a16:creationId xmlns:a16="http://schemas.microsoft.com/office/drawing/2014/main" id="{47963A95-ACBF-4E68-AA4D-55423FF688D7}"/>
              </a:ext>
            </a:extLst>
          </p:cNvPr>
          <p:cNvSpPr txBox="1"/>
          <p:nvPr/>
        </p:nvSpPr>
        <p:spPr>
          <a:xfrm>
            <a:off x="286281" y="3525234"/>
            <a:ext cx="8652236" cy="661720"/>
          </a:xfrm>
          <a:prstGeom prst="rect">
            <a:avLst/>
          </a:prstGeom>
          <a:noFill/>
        </p:spPr>
        <p:txBody>
          <a:bodyPr wrap="square" rtlCol="0">
            <a:spAutoFit/>
          </a:bodyPr>
          <a:lstStyle/>
          <a:p>
            <a:pPr>
              <a:spcAft>
                <a:spcPts val="600"/>
              </a:spcAft>
            </a:pPr>
            <a:r>
              <a:rPr lang="en-US" sz="1600" dirty="0">
                <a:solidFill>
                  <a:schemeClr val="bg1"/>
                </a:solidFill>
                <a:latin typeface="Nokia Pure Text Light" panose="020B0403020202020204" pitchFamily="34" charset="0"/>
                <a:ea typeface="Nokia Pure Text Light" panose="020B0403020202020204" pitchFamily="34" charset="0"/>
              </a:rPr>
              <a:t>Thai </a:t>
            </a:r>
          </a:p>
          <a:p>
            <a:pPr>
              <a:spcAft>
                <a:spcPts val="600"/>
              </a:spcAft>
            </a:pPr>
            <a:r>
              <a:rPr lang="en-US" sz="1600" dirty="0">
                <a:solidFill>
                  <a:schemeClr val="bg1"/>
                </a:solidFill>
                <a:latin typeface="Nokia Pure Text Light" panose="020B0403020202020204" pitchFamily="34" charset="0"/>
                <a:ea typeface="Nokia Pure Text Light" panose="020B0403020202020204" pitchFamily="34" charset="0"/>
              </a:rPr>
              <a:t>04/2020</a:t>
            </a:r>
          </a:p>
        </p:txBody>
      </p:sp>
      <p:sp>
        <p:nvSpPr>
          <p:cNvPr id="5" name="Titre 4">
            <a:extLst>
              <a:ext uri="{FF2B5EF4-FFF2-40B4-BE49-F238E27FC236}">
                <a16:creationId xmlns:a16="http://schemas.microsoft.com/office/drawing/2014/main" id="{79F1AFCD-7EBE-ED4B-89D7-F754C0596FF7}"/>
              </a:ext>
            </a:extLst>
          </p:cNvPr>
          <p:cNvSpPr>
            <a:spLocks noGrp="1"/>
          </p:cNvSpPr>
          <p:nvPr>
            <p:ph type="title" idx="4294967295"/>
          </p:nvPr>
        </p:nvSpPr>
        <p:spPr>
          <a:xfrm>
            <a:off x="286280" y="1618266"/>
            <a:ext cx="8229070" cy="960547"/>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200" kern="1200" baseline="0" dirty="0">
                <a:solidFill>
                  <a:schemeClr val="bg1"/>
                </a:solidFill>
                <a:effectLst/>
              </a:rPr>
              <a:t>Overview of Software Engineering</a:t>
            </a:r>
            <a:br>
              <a:rPr lang="en-US" sz="3200" kern="1200" baseline="0" dirty="0">
                <a:solidFill>
                  <a:schemeClr val="bg1"/>
                </a:solidFill>
                <a:effectLst/>
              </a:rPr>
            </a:br>
            <a:endParaRPr lang="fr-FR" sz="2400" dirty="0">
              <a:effectLst/>
            </a:endParaRPr>
          </a:p>
        </p:txBody>
      </p:sp>
    </p:spTree>
    <p:extLst>
      <p:ext uri="{BB962C8B-B14F-4D97-AF65-F5344CB8AC3E}">
        <p14:creationId xmlns:p14="http://schemas.microsoft.com/office/powerpoint/2010/main" val="129523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710B8D-8582-4E57-A708-751B6564368D}"/>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992C4643-F245-4813-8707-7956958C36E9}"/>
              </a:ext>
            </a:extLst>
          </p:cNvPr>
          <p:cNvSpPr>
            <a:spLocks noGrp="1"/>
          </p:cNvSpPr>
          <p:nvPr>
            <p:ph type="body" sz="quarter" idx="11"/>
          </p:nvPr>
        </p:nvSpPr>
        <p:spPr/>
        <p:txBody>
          <a:bodyPr/>
          <a:lstStyle/>
          <a:p>
            <a:r>
              <a:rPr lang="en-US" dirty="0"/>
              <a:t>Phases in software developments</a:t>
            </a:r>
          </a:p>
        </p:txBody>
      </p:sp>
      <p:sp>
        <p:nvSpPr>
          <p:cNvPr id="4" name="Footer Placeholder 3">
            <a:extLst>
              <a:ext uri="{FF2B5EF4-FFF2-40B4-BE49-F238E27FC236}">
                <a16:creationId xmlns:a16="http://schemas.microsoft.com/office/drawing/2014/main" id="{DAC248DE-EA6A-475B-80F5-C548FD9EC5A6}"/>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C9E0D96E-440C-4741-8DBF-0DD9BE7ED4AA}"/>
              </a:ext>
            </a:extLst>
          </p:cNvPr>
          <p:cNvSpPr>
            <a:spLocks noGrp="1"/>
          </p:cNvSpPr>
          <p:nvPr>
            <p:ph type="body" sz="quarter" idx="12"/>
          </p:nvPr>
        </p:nvSpPr>
        <p:spPr/>
        <p:txBody>
          <a:bodyPr/>
          <a:lstStyle/>
          <a:p>
            <a:r>
              <a:rPr lang="en-US" b="1" dirty="0"/>
              <a:t>Low Level Design</a:t>
            </a:r>
          </a:p>
          <a:p>
            <a:pPr lvl="1"/>
            <a:r>
              <a:rPr lang="en-US" dirty="0"/>
              <a:t>Learn about low level design guidance for implementing software systems. Learn how and when to use the Singleton, Strategy, State, Facade, Decorator, MVC and MVP design patterns.</a:t>
            </a:r>
            <a:endParaRPr lang="en-US" b="1" dirty="0"/>
          </a:p>
          <a:p>
            <a:r>
              <a:rPr lang="en-US" b="1" dirty="0"/>
              <a:t>Implementation</a:t>
            </a:r>
          </a:p>
          <a:p>
            <a:pPr lvl="1"/>
            <a:r>
              <a:rPr lang="en-US" dirty="0"/>
              <a:t>Learn about advanced software construction topics in the context of software engineering, such as non-structural properties, static analysis and linters, automation, code smells, and refactoring.</a:t>
            </a:r>
          </a:p>
          <a:p>
            <a:r>
              <a:rPr lang="en-US" b="1" dirty="0"/>
              <a:t>Testing</a:t>
            </a:r>
          </a:p>
          <a:p>
            <a:pPr lvl="1"/>
            <a:r>
              <a:rPr lang="en-US" dirty="0"/>
              <a:t>Learn about the testing process for large-scale software systems. Deep dive into the intricacies of white box testing and coverage, black box testing and equivalence class partitioning, assertions and testability.</a:t>
            </a:r>
          </a:p>
          <a:p>
            <a:r>
              <a:rPr lang="en-US" b="1" dirty="0"/>
              <a:t>Delivery &amp; Maintenance</a:t>
            </a:r>
          </a:p>
          <a:p>
            <a:pPr lvl="1"/>
            <a:r>
              <a:rPr lang="en-US" dirty="0"/>
              <a:t>Learn about the deployment process and maintain the QoS. Know how CI, CD help deliver software to clients as fast as possible and effortlessly.</a:t>
            </a:r>
          </a:p>
        </p:txBody>
      </p:sp>
    </p:spTree>
    <p:extLst>
      <p:ext uri="{BB962C8B-B14F-4D97-AF65-F5344CB8AC3E}">
        <p14:creationId xmlns:p14="http://schemas.microsoft.com/office/powerpoint/2010/main" val="11266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Processes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r>
              <a:rPr lang="en-US" dirty="0"/>
              <a:t>Structure the diverse set of activities that are involved in building modern software systems, because our ultimate goal is to build a successful and maintainable system that will be used for years to come in the future.</a:t>
            </a:r>
          </a:p>
          <a:p>
            <a:pPr lvl="1"/>
            <a:r>
              <a:rPr lang="en-US" dirty="0"/>
              <a:t>What are we actually trying to build</a:t>
            </a:r>
          </a:p>
          <a:p>
            <a:pPr lvl="1"/>
            <a:r>
              <a:rPr lang="en-US" dirty="0"/>
              <a:t>Who are the people involved in this whole software development process</a:t>
            </a:r>
          </a:p>
          <a:p>
            <a:pPr lvl="2"/>
            <a:r>
              <a:rPr lang="en-US" dirty="0"/>
              <a:t>Tech teams: Manager, Developers, Q/A, DevOps</a:t>
            </a:r>
          </a:p>
          <a:p>
            <a:pPr lvl="2"/>
            <a:r>
              <a:rPr lang="en-US" dirty="0"/>
              <a:t>Business teams: Sales, Marketing, Support</a:t>
            </a:r>
          </a:p>
          <a:p>
            <a:pPr lvl="2"/>
            <a:r>
              <a:rPr lang="en-US" dirty="0"/>
              <a:t>Clients</a:t>
            </a:r>
          </a:p>
          <a:p>
            <a:pPr lvl="1"/>
            <a:r>
              <a:rPr lang="en-US" dirty="0"/>
              <a:t>How does the cooperation take place</a:t>
            </a:r>
          </a:p>
          <a:p>
            <a:pPr lvl="1"/>
            <a:r>
              <a:rPr lang="en-US" dirty="0"/>
              <a:t>When, we need a timeline to meet the shipment date.</a:t>
            </a:r>
          </a:p>
          <a:p>
            <a:pPr lvl="1"/>
            <a:endParaRPr lang="en-US" dirty="0"/>
          </a:p>
        </p:txBody>
      </p:sp>
    </p:spTree>
    <p:extLst>
      <p:ext uri="{BB962C8B-B14F-4D97-AF65-F5344CB8AC3E}">
        <p14:creationId xmlns:p14="http://schemas.microsoft.com/office/powerpoint/2010/main" val="89871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Processes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marL="230400" lvl="1" indent="0">
              <a:buNone/>
            </a:pPr>
            <a:r>
              <a:rPr lang="en-US" dirty="0"/>
              <a:t>Two categories:</a:t>
            </a:r>
          </a:p>
          <a:p>
            <a:pPr lvl="1">
              <a:buFontTx/>
              <a:buChar char="-"/>
            </a:pPr>
            <a:r>
              <a:rPr lang="en-US" dirty="0"/>
              <a:t>Traditional approaches (Waterfall and Spiral)</a:t>
            </a:r>
          </a:p>
          <a:p>
            <a:pPr lvl="1">
              <a:buFontTx/>
              <a:buChar char="-"/>
            </a:pPr>
            <a:r>
              <a:rPr lang="en-US" dirty="0"/>
              <a:t>Modern Agile approaches</a:t>
            </a:r>
          </a:p>
          <a:p>
            <a:pPr lvl="1">
              <a:buFontTx/>
              <a:buChar char="-"/>
            </a:pPr>
            <a:endParaRPr lang="en-US" dirty="0"/>
          </a:p>
          <a:p>
            <a:pPr marL="230400" lvl="1" indent="0">
              <a:buNone/>
            </a:pPr>
            <a:endParaRPr lang="en-US" dirty="0"/>
          </a:p>
        </p:txBody>
      </p:sp>
    </p:spTree>
    <p:extLst>
      <p:ext uri="{BB962C8B-B14F-4D97-AF65-F5344CB8AC3E}">
        <p14:creationId xmlns:p14="http://schemas.microsoft.com/office/powerpoint/2010/main" val="206211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Traditional approaches (Waterfall and Spiral)</a:t>
            </a:r>
          </a:p>
          <a:p>
            <a:endParaRPr lang="en-US" dirty="0"/>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Processes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marL="230400" lvl="1" indent="0">
              <a:buNone/>
            </a:pPr>
            <a:endParaRPr lang="en-US" dirty="0"/>
          </a:p>
        </p:txBody>
      </p:sp>
      <p:pic>
        <p:nvPicPr>
          <p:cNvPr id="9220" name="Picture 4">
            <a:extLst>
              <a:ext uri="{FF2B5EF4-FFF2-40B4-BE49-F238E27FC236}">
                <a16:creationId xmlns:a16="http://schemas.microsoft.com/office/drawing/2014/main" id="{6BD9FC22-E1E9-480B-B50B-5B9482A82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09" y="1493389"/>
            <a:ext cx="3333750" cy="2505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74F1149-326E-4BA1-A5CF-A085458FD8D9}"/>
              </a:ext>
            </a:extLst>
          </p:cNvPr>
          <p:cNvPicPr>
            <a:picLocks noChangeAspect="1"/>
          </p:cNvPicPr>
          <p:nvPr/>
        </p:nvPicPr>
        <p:blipFill>
          <a:blip r:embed="rId3"/>
          <a:stretch>
            <a:fillRect/>
          </a:stretch>
        </p:blipFill>
        <p:spPr>
          <a:xfrm>
            <a:off x="4782019" y="1406089"/>
            <a:ext cx="3409676" cy="2592375"/>
          </a:xfrm>
          <a:prstGeom prst="rect">
            <a:avLst/>
          </a:prstGeom>
        </p:spPr>
      </p:pic>
    </p:spTree>
    <p:extLst>
      <p:ext uri="{BB962C8B-B14F-4D97-AF65-F5344CB8AC3E}">
        <p14:creationId xmlns:p14="http://schemas.microsoft.com/office/powerpoint/2010/main" val="36684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Modern Agile approaches</a:t>
            </a:r>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Processes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lvl="1">
              <a:buFontTx/>
              <a:buChar char="-"/>
            </a:pPr>
            <a:r>
              <a:rPr lang="en-US" dirty="0"/>
              <a:t>Favor individual interactions over processes and tools</a:t>
            </a:r>
          </a:p>
          <a:p>
            <a:pPr lvl="1">
              <a:buFontTx/>
              <a:buChar char="-"/>
            </a:pPr>
            <a:r>
              <a:rPr lang="en-US" dirty="0"/>
              <a:t>Favoring working software over extensive documentation</a:t>
            </a:r>
          </a:p>
          <a:p>
            <a:pPr lvl="1">
              <a:buFontTx/>
              <a:buChar char="-"/>
            </a:pPr>
            <a:r>
              <a:rPr lang="en-US" dirty="0"/>
              <a:t>Favor customer interactions over contract negotiations</a:t>
            </a:r>
          </a:p>
          <a:p>
            <a:pPr lvl="1">
              <a:buFontTx/>
              <a:buChar char="-"/>
            </a:pPr>
            <a:r>
              <a:rPr lang="en-US" dirty="0"/>
              <a:t>Favor agility over planning</a:t>
            </a:r>
          </a:p>
        </p:txBody>
      </p:sp>
      <p:pic>
        <p:nvPicPr>
          <p:cNvPr id="10242" name="Picture 2" descr="Agile development from a programmer's perspective - Level Up Coding">
            <a:extLst>
              <a:ext uri="{FF2B5EF4-FFF2-40B4-BE49-F238E27FC236}">
                <a16:creationId xmlns:a16="http://schemas.microsoft.com/office/drawing/2014/main" id="{66DAF453-8683-491B-BD7A-382CFEA0F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151" y="2373137"/>
            <a:ext cx="5441430" cy="22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7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Modern Agile approaches</a:t>
            </a:r>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Processes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dirty="0">
                <a:cs typeface="Arial" panose="020B0604020202020204" pitchFamily="34" charset="0"/>
              </a:rPr>
              <a:t>Internal use</a:t>
            </a: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a:buFontTx/>
              <a:buChar char="-"/>
            </a:pPr>
            <a:endParaRPr lang="en-US" dirty="0"/>
          </a:p>
          <a:p>
            <a:pPr>
              <a:buFontTx/>
              <a:buChar char="-"/>
            </a:pPr>
            <a:r>
              <a:rPr lang="en-US" dirty="0"/>
              <a:t>Agile frameworks:</a:t>
            </a:r>
          </a:p>
          <a:p>
            <a:pPr lvl="1">
              <a:buFontTx/>
              <a:buChar char="-"/>
            </a:pPr>
            <a:r>
              <a:rPr lang="en-US" dirty="0"/>
              <a:t>Scrum	- Lean startup</a:t>
            </a:r>
          </a:p>
          <a:p>
            <a:pPr lvl="1">
              <a:buFontTx/>
              <a:buChar char="-"/>
            </a:pPr>
            <a:r>
              <a:rPr lang="en-US" dirty="0"/>
              <a:t>XP		- Kanban</a:t>
            </a:r>
          </a:p>
          <a:p>
            <a:pPr lvl="1">
              <a:buFontTx/>
              <a:buChar char="-"/>
            </a:pPr>
            <a:r>
              <a:rPr lang="en-US" dirty="0" err="1"/>
              <a:t>etc</a:t>
            </a:r>
            <a:endParaRPr lang="en-US" dirty="0"/>
          </a:p>
          <a:p>
            <a:pPr>
              <a:buFontTx/>
              <a:buChar char="-"/>
            </a:pPr>
            <a:endParaRPr lang="en-US" dirty="0"/>
          </a:p>
          <a:p>
            <a:pPr>
              <a:buFontTx/>
              <a:buChar char="-"/>
            </a:pPr>
            <a:r>
              <a:rPr lang="en-US" dirty="0"/>
              <a:t>Agile software development practices:</a:t>
            </a:r>
          </a:p>
          <a:p>
            <a:pPr lvl="1">
              <a:buFontTx/>
              <a:buChar char="-"/>
            </a:pPr>
            <a:r>
              <a:rPr lang="en-US" dirty="0"/>
              <a:t>Backlogs		- User story</a:t>
            </a:r>
          </a:p>
          <a:p>
            <a:pPr lvl="1">
              <a:buFontTx/>
              <a:buChar char="-"/>
            </a:pPr>
            <a:r>
              <a:rPr lang="en-US" dirty="0"/>
              <a:t>Code review		- Refactoring</a:t>
            </a:r>
          </a:p>
          <a:p>
            <a:pPr lvl="1">
              <a:buFontTx/>
              <a:buChar char="-"/>
            </a:pPr>
            <a:r>
              <a:rPr lang="en-US" dirty="0"/>
              <a:t>TDD/BDD		- CI/CD</a:t>
            </a:r>
          </a:p>
          <a:p>
            <a:pPr lvl="1">
              <a:buFontTx/>
              <a:buChar char="-"/>
            </a:pPr>
            <a:r>
              <a:rPr lang="en-US" dirty="0"/>
              <a:t>Pair programming	- Standup meeting</a:t>
            </a:r>
          </a:p>
          <a:p>
            <a:pPr lvl="1">
              <a:buFontTx/>
              <a:buChar char="-"/>
            </a:pPr>
            <a:r>
              <a:rPr lang="en-US" dirty="0" err="1"/>
              <a:t>etc</a:t>
            </a:r>
            <a:endParaRPr lang="en-US" dirty="0"/>
          </a:p>
        </p:txBody>
      </p:sp>
      <p:pic>
        <p:nvPicPr>
          <p:cNvPr id="6" name="Picture 8">
            <a:extLst>
              <a:ext uri="{FF2B5EF4-FFF2-40B4-BE49-F238E27FC236}">
                <a16:creationId xmlns:a16="http://schemas.microsoft.com/office/drawing/2014/main" id="{FB9E89CD-0276-4F12-A585-D9C925080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400" y="204300"/>
            <a:ext cx="4953836" cy="2662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E8CEF40-6966-439A-9F44-7EE259E86B1A}"/>
              </a:ext>
            </a:extLst>
          </p:cNvPr>
          <p:cNvPicPr>
            <a:picLocks noChangeAspect="1"/>
          </p:cNvPicPr>
          <p:nvPr/>
        </p:nvPicPr>
        <p:blipFill>
          <a:blip r:embed="rId4"/>
          <a:stretch>
            <a:fillRect/>
          </a:stretch>
        </p:blipFill>
        <p:spPr>
          <a:xfrm>
            <a:off x="5650065" y="3232693"/>
            <a:ext cx="1870400" cy="1491750"/>
          </a:xfrm>
          <a:prstGeom prst="rect">
            <a:avLst/>
          </a:prstGeom>
        </p:spPr>
      </p:pic>
    </p:spTree>
    <p:extLst>
      <p:ext uri="{BB962C8B-B14F-4D97-AF65-F5344CB8AC3E}">
        <p14:creationId xmlns:p14="http://schemas.microsoft.com/office/powerpoint/2010/main" val="40331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Requirements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lvl="1">
              <a:buFontTx/>
              <a:buChar char="-"/>
            </a:pPr>
            <a:r>
              <a:rPr lang="en-US" dirty="0"/>
              <a:t>Requirements process</a:t>
            </a:r>
          </a:p>
          <a:p>
            <a:pPr lvl="1">
              <a:buFontTx/>
              <a:buChar char="-"/>
            </a:pPr>
            <a:r>
              <a:rPr lang="en-US" dirty="0"/>
              <a:t>Requirement validations</a:t>
            </a:r>
          </a:p>
          <a:p>
            <a:pPr lvl="1">
              <a:buFontTx/>
              <a:buChar char="-"/>
            </a:pPr>
            <a:r>
              <a:rPr lang="en-US" dirty="0"/>
              <a:t>User stories</a:t>
            </a:r>
          </a:p>
          <a:p>
            <a:pPr lvl="1">
              <a:buFontTx/>
              <a:buChar char="-"/>
            </a:pPr>
            <a:r>
              <a:rPr lang="en-US" dirty="0"/>
              <a:t>INVEST guidelines</a:t>
            </a:r>
          </a:p>
          <a:p>
            <a:pPr lvl="1">
              <a:buFontTx/>
              <a:buChar char="-"/>
            </a:pPr>
            <a:r>
              <a:rPr lang="en-US" dirty="0"/>
              <a:t>Decomposing user stories</a:t>
            </a:r>
          </a:p>
          <a:p>
            <a:pPr lvl="1">
              <a:buFontTx/>
              <a:buChar char="-"/>
            </a:pPr>
            <a:endParaRPr lang="en-US" dirty="0"/>
          </a:p>
        </p:txBody>
      </p:sp>
    </p:spTree>
    <p:extLst>
      <p:ext uri="{BB962C8B-B14F-4D97-AF65-F5344CB8AC3E}">
        <p14:creationId xmlns:p14="http://schemas.microsoft.com/office/powerpoint/2010/main" val="95762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Requirements process</a:t>
            </a:r>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Requirements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lvl="1">
              <a:buFontTx/>
              <a:buChar char="-"/>
            </a:pPr>
            <a:r>
              <a:rPr lang="en-US" dirty="0"/>
              <a:t>Requirement process</a:t>
            </a:r>
          </a:p>
          <a:p>
            <a:pPr lvl="2">
              <a:buFontTx/>
              <a:buChar char="-"/>
            </a:pPr>
            <a:r>
              <a:rPr lang="en-US" dirty="0"/>
              <a:t>Functional requirements, i.e. as a user, I can see a list of all merchandise in the product list</a:t>
            </a:r>
          </a:p>
          <a:p>
            <a:pPr lvl="2">
              <a:buFontTx/>
              <a:buChar char="-"/>
            </a:pPr>
            <a:r>
              <a:rPr lang="en-US" dirty="0"/>
              <a:t>Non-functional requirements, i.e. the quality of the system</a:t>
            </a:r>
          </a:p>
          <a:p>
            <a:pPr lvl="3">
              <a:buFontTx/>
              <a:buChar char="-"/>
            </a:pPr>
            <a:r>
              <a:rPr lang="en-US" dirty="0"/>
              <a:t>Usability</a:t>
            </a:r>
          </a:p>
          <a:p>
            <a:pPr lvl="3">
              <a:buFontTx/>
              <a:buChar char="-"/>
            </a:pPr>
            <a:r>
              <a:rPr lang="en-US" dirty="0"/>
              <a:t>Performance</a:t>
            </a:r>
          </a:p>
          <a:p>
            <a:pPr lvl="3">
              <a:buFontTx/>
              <a:buChar char="-"/>
            </a:pPr>
            <a:r>
              <a:rPr lang="en-US" dirty="0"/>
              <a:t>Reliability</a:t>
            </a:r>
          </a:p>
          <a:p>
            <a:pPr lvl="3">
              <a:buFontTx/>
              <a:buChar char="-"/>
            </a:pPr>
            <a:r>
              <a:rPr lang="en-US" dirty="0"/>
              <a:t>Scalability</a:t>
            </a:r>
          </a:p>
          <a:p>
            <a:pPr lvl="3">
              <a:buFontTx/>
              <a:buChar char="-"/>
            </a:pPr>
            <a:r>
              <a:rPr lang="en-US" dirty="0"/>
              <a:t>Complexity</a:t>
            </a:r>
          </a:p>
          <a:p>
            <a:pPr lvl="3">
              <a:buFontTx/>
              <a:buChar char="-"/>
            </a:pPr>
            <a:r>
              <a:rPr lang="en-US" dirty="0"/>
              <a:t>Testability</a:t>
            </a:r>
          </a:p>
          <a:p>
            <a:pPr lvl="2">
              <a:buFontTx/>
              <a:buChar char="-"/>
            </a:pPr>
            <a:r>
              <a:rPr lang="en-US" dirty="0"/>
              <a:t>(optional) Design constraints, i.e. RGBD, budget, resources</a:t>
            </a:r>
          </a:p>
          <a:p>
            <a:pPr lvl="2">
              <a:buFontTx/>
              <a:buChar char="-"/>
            </a:pPr>
            <a:r>
              <a:rPr lang="en-US" dirty="0"/>
              <a:t>Environmental constraints, i.e. the app must interact with third-party authentication</a:t>
            </a:r>
          </a:p>
          <a:p>
            <a:pPr lvl="2">
              <a:buFontTx/>
              <a:buChar char="-"/>
            </a:pPr>
            <a:r>
              <a:rPr lang="en-US" dirty="0"/>
              <a:t>Preferences</a:t>
            </a:r>
          </a:p>
        </p:txBody>
      </p:sp>
    </p:spTree>
    <p:extLst>
      <p:ext uri="{BB962C8B-B14F-4D97-AF65-F5344CB8AC3E}">
        <p14:creationId xmlns:p14="http://schemas.microsoft.com/office/powerpoint/2010/main" val="9028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Requirements process</a:t>
            </a:r>
          </a:p>
          <a:p>
            <a:endParaRPr lang="en-US" dirty="0"/>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Requirements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lvl="1">
              <a:buFontTx/>
              <a:buChar char="-"/>
            </a:pPr>
            <a:r>
              <a:rPr lang="en-US" dirty="0"/>
              <a:t>Requirement properties</a:t>
            </a:r>
          </a:p>
          <a:p>
            <a:pPr lvl="2">
              <a:buFontTx/>
              <a:buChar char="-"/>
            </a:pPr>
            <a:r>
              <a:rPr lang="en-US" dirty="0"/>
              <a:t>Complete</a:t>
            </a:r>
          </a:p>
          <a:p>
            <a:pPr lvl="2">
              <a:buFontTx/>
              <a:buChar char="-"/>
            </a:pPr>
            <a:r>
              <a:rPr lang="en-US" dirty="0"/>
              <a:t>Consistent</a:t>
            </a:r>
          </a:p>
          <a:p>
            <a:pPr lvl="2">
              <a:buFontTx/>
              <a:buChar char="-"/>
            </a:pPr>
            <a:r>
              <a:rPr lang="en-US" dirty="0"/>
              <a:t>Precise</a:t>
            </a:r>
          </a:p>
          <a:p>
            <a:pPr lvl="2">
              <a:buFontTx/>
              <a:buChar char="-"/>
            </a:pPr>
            <a:r>
              <a:rPr lang="en-US" dirty="0"/>
              <a:t>Concise</a:t>
            </a:r>
          </a:p>
          <a:p>
            <a:pPr lvl="1">
              <a:buFontTx/>
              <a:buChar char="-"/>
            </a:pPr>
            <a:r>
              <a:rPr lang="en-US" dirty="0"/>
              <a:t>Requirement elicitation</a:t>
            </a:r>
          </a:p>
          <a:p>
            <a:pPr lvl="2">
              <a:buFontTx/>
              <a:buChar char="-"/>
            </a:pPr>
            <a:r>
              <a:rPr lang="en-US" dirty="0"/>
              <a:t>Elicitation (figure out what actually to be built)</a:t>
            </a:r>
          </a:p>
          <a:p>
            <a:pPr lvl="2">
              <a:buFontTx/>
              <a:buChar char="-"/>
            </a:pPr>
            <a:r>
              <a:rPr lang="en-US" dirty="0"/>
              <a:t>Analysis (and negotiation)</a:t>
            </a:r>
          </a:p>
          <a:p>
            <a:pPr lvl="2">
              <a:buFontTx/>
              <a:buChar char="-"/>
            </a:pPr>
            <a:r>
              <a:rPr lang="en-US" dirty="0"/>
              <a:t>Reification (write out requirements using use cases)</a:t>
            </a:r>
          </a:p>
          <a:p>
            <a:pPr lvl="2">
              <a:buFontTx/>
              <a:buChar char="-"/>
            </a:pPr>
            <a:r>
              <a:rPr lang="en-US" dirty="0"/>
              <a:t>Validation (with customer)</a:t>
            </a:r>
          </a:p>
          <a:p>
            <a:pPr lvl="2">
              <a:buFontTx/>
              <a:buChar char="-"/>
            </a:pPr>
            <a:r>
              <a:rPr lang="en-US" dirty="0"/>
              <a:t>Reiterate the above cycle</a:t>
            </a:r>
          </a:p>
        </p:txBody>
      </p:sp>
    </p:spTree>
    <p:extLst>
      <p:ext uri="{BB962C8B-B14F-4D97-AF65-F5344CB8AC3E}">
        <p14:creationId xmlns:p14="http://schemas.microsoft.com/office/powerpoint/2010/main" val="367947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Requirement validations</a:t>
            </a:r>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Requirements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marL="230400" lvl="1" indent="0">
              <a:buNone/>
            </a:pPr>
            <a:r>
              <a:rPr lang="en-US" dirty="0"/>
              <a:t>Validation of requirements is made by technical teams to ensure the technical viability of requirements</a:t>
            </a:r>
          </a:p>
        </p:txBody>
      </p:sp>
    </p:spTree>
    <p:extLst>
      <p:ext uri="{BB962C8B-B14F-4D97-AF65-F5344CB8AC3E}">
        <p14:creationId xmlns:p14="http://schemas.microsoft.com/office/powerpoint/2010/main" val="279444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EB09F-0B14-46AF-A483-A04834855DF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39A0CFED-8426-40FC-87E6-6042441B9924}"/>
              </a:ext>
            </a:extLst>
          </p:cNvPr>
          <p:cNvSpPr>
            <a:spLocks noGrp="1"/>
          </p:cNvSpPr>
          <p:nvPr>
            <p:ph type="body" sz="quarter" idx="11"/>
          </p:nvPr>
        </p:nvSpPr>
        <p:spPr/>
        <p:txBody>
          <a:bodyPr/>
          <a:lstStyle/>
          <a:p>
            <a:r>
              <a:rPr lang="en-US" dirty="0"/>
              <a:t>Introduction</a:t>
            </a:r>
          </a:p>
        </p:txBody>
      </p:sp>
      <p:sp>
        <p:nvSpPr>
          <p:cNvPr id="4" name="Footer Placeholder 3">
            <a:extLst>
              <a:ext uri="{FF2B5EF4-FFF2-40B4-BE49-F238E27FC236}">
                <a16:creationId xmlns:a16="http://schemas.microsoft.com/office/drawing/2014/main" id="{AA421FB2-C209-4500-BC80-6AF8D7113000}"/>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582B3AA1-E061-4972-BC65-A202F9216F61}"/>
              </a:ext>
            </a:extLst>
          </p:cNvPr>
          <p:cNvSpPr>
            <a:spLocks noGrp="1"/>
          </p:cNvSpPr>
          <p:nvPr>
            <p:ph type="body" sz="quarter" idx="12"/>
          </p:nvPr>
        </p:nvSpPr>
        <p:spPr/>
        <p:txBody>
          <a:bodyPr/>
          <a:lstStyle/>
          <a:p>
            <a:pPr marL="0" indent="0">
              <a:buNone/>
            </a:pPr>
            <a:endParaRPr lang="en-US" dirty="0"/>
          </a:p>
        </p:txBody>
      </p:sp>
      <p:pic>
        <p:nvPicPr>
          <p:cNvPr id="4098" name="Picture 2" descr="History of Internet — Steemit">
            <a:extLst>
              <a:ext uri="{FF2B5EF4-FFF2-40B4-BE49-F238E27FC236}">
                <a16:creationId xmlns:a16="http://schemas.microsoft.com/office/drawing/2014/main" id="{A5A79D80-7038-44E8-B1D6-CC45A1ACC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38213"/>
            <a:ext cx="60960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13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User stories</a:t>
            </a:r>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Requirements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marL="230400" lvl="1" indent="0">
              <a:buNone/>
            </a:pPr>
            <a:r>
              <a:rPr lang="en-US" dirty="0"/>
              <a:t>Requirements are described in user stories, which capture:</a:t>
            </a:r>
          </a:p>
          <a:p>
            <a:pPr lvl="1"/>
            <a:r>
              <a:rPr lang="en-US" dirty="0"/>
              <a:t>Role-goal-benefits</a:t>
            </a:r>
          </a:p>
          <a:p>
            <a:pPr lvl="1"/>
            <a:r>
              <a:rPr lang="en-US" dirty="0"/>
              <a:t>Limitations of features</a:t>
            </a:r>
          </a:p>
          <a:p>
            <a:pPr lvl="1"/>
            <a:r>
              <a:rPr lang="en-US" dirty="0"/>
              <a:t>Definition of done</a:t>
            </a:r>
          </a:p>
          <a:p>
            <a:pPr lvl="1"/>
            <a:r>
              <a:rPr lang="en-US" dirty="0"/>
              <a:t>Engineering tasks</a:t>
            </a:r>
          </a:p>
          <a:p>
            <a:pPr lvl="1"/>
            <a:r>
              <a:rPr lang="en-US" dirty="0"/>
              <a:t>Effort estimate</a:t>
            </a:r>
          </a:p>
          <a:p>
            <a:pPr lvl="1"/>
            <a:endParaRPr lang="en-US" dirty="0"/>
          </a:p>
        </p:txBody>
      </p:sp>
    </p:spTree>
    <p:extLst>
      <p:ext uri="{BB962C8B-B14F-4D97-AF65-F5344CB8AC3E}">
        <p14:creationId xmlns:p14="http://schemas.microsoft.com/office/powerpoint/2010/main" val="186345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INVEST guidelines</a:t>
            </a:r>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Requirements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marL="230400" lvl="1" indent="0">
              <a:buNone/>
            </a:pPr>
            <a:r>
              <a:rPr lang="en-US" dirty="0"/>
              <a:t>User stories should be</a:t>
            </a:r>
          </a:p>
          <a:p>
            <a:pPr lvl="1"/>
            <a:r>
              <a:rPr lang="en-US" dirty="0"/>
              <a:t>Independent</a:t>
            </a:r>
          </a:p>
          <a:p>
            <a:pPr lvl="1"/>
            <a:r>
              <a:rPr lang="en-US" dirty="0"/>
              <a:t>Negotiable</a:t>
            </a:r>
          </a:p>
          <a:p>
            <a:pPr lvl="1"/>
            <a:r>
              <a:rPr lang="en-US" dirty="0"/>
              <a:t>Valuable</a:t>
            </a:r>
          </a:p>
          <a:p>
            <a:pPr lvl="1"/>
            <a:r>
              <a:rPr lang="en-US" dirty="0"/>
              <a:t>Estimable</a:t>
            </a:r>
          </a:p>
          <a:p>
            <a:pPr lvl="1"/>
            <a:r>
              <a:rPr lang="en-US" dirty="0"/>
              <a:t>Small</a:t>
            </a:r>
          </a:p>
          <a:p>
            <a:pPr lvl="1"/>
            <a:r>
              <a:rPr lang="en-US" dirty="0"/>
              <a:t>Testable</a:t>
            </a:r>
          </a:p>
        </p:txBody>
      </p:sp>
    </p:spTree>
    <p:extLst>
      <p:ext uri="{BB962C8B-B14F-4D97-AF65-F5344CB8AC3E}">
        <p14:creationId xmlns:p14="http://schemas.microsoft.com/office/powerpoint/2010/main" val="422902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Decompose User Stories</a:t>
            </a:r>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Requirements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marL="230400" lvl="1" indent="0">
              <a:buNone/>
            </a:pPr>
            <a:r>
              <a:rPr lang="en-US" dirty="0">
                <a:hlinkClick r:id="rId2">
                  <a:extLst>
                    <a:ext uri="{A12FA001-AC4F-418D-AE19-62706E023703}">
                      <ahyp:hlinkClr xmlns:ahyp="http://schemas.microsoft.com/office/drawing/2018/hyperlinkcolor" val="tx"/>
                    </a:ext>
                  </a:extLst>
                </a:hlinkClick>
              </a:rPr>
              <a:t>User stories</a:t>
            </a:r>
            <a:r>
              <a:rPr lang="en-US" dirty="0"/>
              <a:t> should be decomposed into:</a:t>
            </a:r>
          </a:p>
          <a:p>
            <a:pPr lvl="1"/>
            <a:r>
              <a:rPr lang="en-US" dirty="0"/>
              <a:t>Role</a:t>
            </a:r>
          </a:p>
          <a:p>
            <a:pPr lvl="1"/>
            <a:r>
              <a:rPr lang="en-US" dirty="0"/>
              <a:t>Goal</a:t>
            </a:r>
          </a:p>
          <a:p>
            <a:pPr lvl="1"/>
            <a:r>
              <a:rPr lang="en-US" dirty="0"/>
              <a:t>Benefit</a:t>
            </a:r>
          </a:p>
          <a:p>
            <a:pPr lvl="1"/>
            <a:r>
              <a:rPr lang="en-US" dirty="0"/>
              <a:t>Limitation</a:t>
            </a:r>
          </a:p>
          <a:p>
            <a:pPr lvl="1"/>
            <a:r>
              <a:rPr lang="en-US" dirty="0"/>
              <a:t>Notes</a:t>
            </a:r>
          </a:p>
          <a:p>
            <a:pPr lvl="1"/>
            <a:r>
              <a:rPr lang="en-US" dirty="0"/>
              <a:t>Cost</a:t>
            </a:r>
          </a:p>
          <a:p>
            <a:pPr marL="230400" lvl="1" indent="0">
              <a:buNone/>
            </a:pPr>
            <a:r>
              <a:rPr lang="en-US" dirty="0"/>
              <a:t>Definition of Done: check INVEST</a:t>
            </a:r>
          </a:p>
        </p:txBody>
      </p:sp>
    </p:spTree>
    <p:extLst>
      <p:ext uri="{BB962C8B-B14F-4D97-AF65-F5344CB8AC3E}">
        <p14:creationId xmlns:p14="http://schemas.microsoft.com/office/powerpoint/2010/main" val="192152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Decompose User Stories</a:t>
            </a:r>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Requirements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a:xfrm>
            <a:off x="417600" y="1050560"/>
            <a:ext cx="8353064" cy="3589840"/>
          </a:xfrm>
        </p:spPr>
        <p:txBody>
          <a:bodyPr/>
          <a:lstStyle/>
          <a:p>
            <a:pPr marL="230400" lvl="1" indent="0">
              <a:buNone/>
            </a:pPr>
            <a:r>
              <a:rPr lang="en-US" dirty="0"/>
              <a:t>Translate user stories into design:</a:t>
            </a:r>
          </a:p>
          <a:p>
            <a:pPr lvl="1">
              <a:buFontTx/>
              <a:buChar char="-"/>
            </a:pPr>
            <a:r>
              <a:rPr lang="en-US" dirty="0"/>
              <a:t>Find entities, link them, bind action, prototype: create graph of entities and their relations</a:t>
            </a:r>
          </a:p>
          <a:p>
            <a:pPr lvl="1">
              <a:buFontTx/>
              <a:buChar char="-"/>
            </a:pPr>
            <a:r>
              <a:rPr lang="en-US" dirty="0"/>
              <a:t>Formalize, implement: change graph into UML diagram</a:t>
            </a:r>
          </a:p>
          <a:p>
            <a:pPr marL="230400" lvl="1" indent="0">
              <a:buNone/>
            </a:pPr>
            <a:endParaRPr lang="en-US" dirty="0"/>
          </a:p>
        </p:txBody>
      </p:sp>
      <p:pic>
        <p:nvPicPr>
          <p:cNvPr id="3074" name="Picture 2" descr="Screenshot of a UML Diagram template">
            <a:extLst>
              <a:ext uri="{FF2B5EF4-FFF2-40B4-BE49-F238E27FC236}">
                <a16:creationId xmlns:a16="http://schemas.microsoft.com/office/drawing/2014/main" id="{06D0C29C-AE09-4C4E-BE66-C03745F615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1365" y="1984744"/>
            <a:ext cx="4002397" cy="30066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A989EC-55FF-42C9-9599-EDE9E94C93DC}"/>
              </a:ext>
            </a:extLst>
          </p:cNvPr>
          <p:cNvSpPr txBox="1"/>
          <p:nvPr/>
        </p:nvSpPr>
        <p:spPr>
          <a:xfrm>
            <a:off x="6788259" y="2991173"/>
            <a:ext cx="1658318" cy="369332"/>
          </a:xfrm>
          <a:prstGeom prst="rect">
            <a:avLst/>
          </a:prstGeom>
          <a:noFill/>
        </p:spPr>
        <p:txBody>
          <a:bodyPr wrap="square" rtlCol="0">
            <a:spAutoFit/>
          </a:bodyPr>
          <a:lstStyle/>
          <a:p>
            <a:r>
              <a:rPr lang="en-US" dirty="0">
                <a:solidFill>
                  <a:schemeClr val="bg1"/>
                </a:solidFill>
              </a:rPr>
              <a:t>Class diagram</a:t>
            </a:r>
            <a:endParaRPr lang="en-US" dirty="0"/>
          </a:p>
        </p:txBody>
      </p:sp>
    </p:spTree>
    <p:extLst>
      <p:ext uri="{BB962C8B-B14F-4D97-AF65-F5344CB8AC3E}">
        <p14:creationId xmlns:p14="http://schemas.microsoft.com/office/powerpoint/2010/main" val="37212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Decompose User Stories</a:t>
            </a:r>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Requirements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a:xfrm>
            <a:off x="417600" y="1050560"/>
            <a:ext cx="8353064" cy="3589840"/>
          </a:xfrm>
        </p:spPr>
        <p:txBody>
          <a:bodyPr/>
          <a:lstStyle/>
          <a:p>
            <a:pPr marL="230400" lvl="1" indent="0">
              <a:buNone/>
            </a:pPr>
            <a:r>
              <a:rPr lang="en-US" dirty="0"/>
              <a:t>Translate user stories into design:</a:t>
            </a:r>
          </a:p>
          <a:p>
            <a:pPr lvl="1">
              <a:buFontTx/>
              <a:buChar char="-"/>
            </a:pPr>
            <a:r>
              <a:rPr lang="en-US" dirty="0"/>
              <a:t>Find entities, link them, bind action, prototype: create graph of entities and their relations</a:t>
            </a:r>
          </a:p>
          <a:p>
            <a:pPr lvl="1">
              <a:buFontTx/>
              <a:buChar char="-"/>
            </a:pPr>
            <a:r>
              <a:rPr lang="en-US" dirty="0"/>
              <a:t>Formalize, implement: change graph into UML diagram</a:t>
            </a:r>
          </a:p>
          <a:p>
            <a:pPr marL="230400" lvl="1" indent="0">
              <a:buNone/>
            </a:pPr>
            <a:endParaRPr lang="en-US" dirty="0"/>
          </a:p>
        </p:txBody>
      </p:sp>
      <p:pic>
        <p:nvPicPr>
          <p:cNvPr id="6" name="Picture 5">
            <a:extLst>
              <a:ext uri="{FF2B5EF4-FFF2-40B4-BE49-F238E27FC236}">
                <a16:creationId xmlns:a16="http://schemas.microsoft.com/office/drawing/2014/main" id="{39449721-F574-4E0B-9E61-7B23672A2BDF}"/>
              </a:ext>
            </a:extLst>
          </p:cNvPr>
          <p:cNvPicPr>
            <a:picLocks noChangeAspect="1"/>
          </p:cNvPicPr>
          <p:nvPr/>
        </p:nvPicPr>
        <p:blipFill>
          <a:blip r:embed="rId2"/>
          <a:stretch>
            <a:fillRect/>
          </a:stretch>
        </p:blipFill>
        <p:spPr>
          <a:xfrm>
            <a:off x="3060915" y="1990457"/>
            <a:ext cx="2877068" cy="2887543"/>
          </a:xfrm>
          <a:prstGeom prst="rect">
            <a:avLst/>
          </a:prstGeom>
        </p:spPr>
      </p:pic>
      <p:sp>
        <p:nvSpPr>
          <p:cNvPr id="9" name="TextBox 8">
            <a:extLst>
              <a:ext uri="{FF2B5EF4-FFF2-40B4-BE49-F238E27FC236}">
                <a16:creationId xmlns:a16="http://schemas.microsoft.com/office/drawing/2014/main" id="{1333AE6D-3C1B-48D6-8916-24AF73B76EB6}"/>
              </a:ext>
            </a:extLst>
          </p:cNvPr>
          <p:cNvSpPr txBox="1"/>
          <p:nvPr/>
        </p:nvSpPr>
        <p:spPr>
          <a:xfrm>
            <a:off x="6306098" y="3064896"/>
            <a:ext cx="2169762" cy="369332"/>
          </a:xfrm>
          <a:prstGeom prst="rect">
            <a:avLst/>
          </a:prstGeom>
          <a:noFill/>
        </p:spPr>
        <p:txBody>
          <a:bodyPr wrap="square" rtlCol="0">
            <a:spAutoFit/>
          </a:bodyPr>
          <a:lstStyle/>
          <a:p>
            <a:r>
              <a:rPr lang="en-US" dirty="0">
                <a:solidFill>
                  <a:schemeClr val="bg1"/>
                </a:solidFill>
              </a:rPr>
              <a:t>Sequence diagram</a:t>
            </a:r>
            <a:endParaRPr lang="en-US" dirty="0"/>
          </a:p>
        </p:txBody>
      </p:sp>
    </p:spTree>
    <p:extLst>
      <p:ext uri="{BB962C8B-B14F-4D97-AF65-F5344CB8AC3E}">
        <p14:creationId xmlns:p14="http://schemas.microsoft.com/office/powerpoint/2010/main" val="406799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p:txBody>
          <a:bodyPr/>
          <a:lstStyle/>
          <a:p>
            <a:r>
              <a:rPr lang="en-US" dirty="0"/>
              <a:t>Decompose User Stories</a:t>
            </a:r>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Requirements</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a:xfrm>
            <a:off x="417600" y="1050560"/>
            <a:ext cx="8353064" cy="3589840"/>
          </a:xfrm>
        </p:spPr>
        <p:txBody>
          <a:bodyPr/>
          <a:lstStyle/>
          <a:p>
            <a:pPr marL="230400" lvl="1" indent="0">
              <a:buNone/>
            </a:pPr>
            <a:r>
              <a:rPr lang="en-US" dirty="0"/>
              <a:t>Translate user stories into design:</a:t>
            </a:r>
          </a:p>
          <a:p>
            <a:pPr lvl="1">
              <a:buFontTx/>
              <a:buChar char="-"/>
            </a:pPr>
            <a:r>
              <a:rPr lang="en-US" dirty="0"/>
              <a:t>Find entities, link them, bind action, prototype: create graph of entities and their relations</a:t>
            </a:r>
          </a:p>
          <a:p>
            <a:pPr lvl="1">
              <a:buFontTx/>
              <a:buChar char="-"/>
            </a:pPr>
            <a:r>
              <a:rPr lang="en-US" dirty="0"/>
              <a:t>Formalize, implement: change graph into UML diagram</a:t>
            </a:r>
          </a:p>
          <a:p>
            <a:pPr marL="230400" lvl="1" indent="0">
              <a:buNone/>
            </a:pPr>
            <a:endParaRPr lang="en-US" dirty="0"/>
          </a:p>
        </p:txBody>
      </p:sp>
      <p:pic>
        <p:nvPicPr>
          <p:cNvPr id="7" name="Picture 6">
            <a:extLst>
              <a:ext uri="{FF2B5EF4-FFF2-40B4-BE49-F238E27FC236}">
                <a16:creationId xmlns:a16="http://schemas.microsoft.com/office/drawing/2014/main" id="{B312D0B4-A15E-4264-A938-C162DE34D14B}"/>
              </a:ext>
            </a:extLst>
          </p:cNvPr>
          <p:cNvPicPr>
            <a:picLocks noChangeAspect="1"/>
          </p:cNvPicPr>
          <p:nvPr/>
        </p:nvPicPr>
        <p:blipFill>
          <a:blip r:embed="rId2"/>
          <a:stretch>
            <a:fillRect/>
          </a:stretch>
        </p:blipFill>
        <p:spPr>
          <a:xfrm>
            <a:off x="2334154" y="2025739"/>
            <a:ext cx="3677140" cy="2913461"/>
          </a:xfrm>
          <a:prstGeom prst="rect">
            <a:avLst/>
          </a:prstGeom>
        </p:spPr>
      </p:pic>
      <p:sp>
        <p:nvSpPr>
          <p:cNvPr id="9" name="TextBox 8">
            <a:extLst>
              <a:ext uri="{FF2B5EF4-FFF2-40B4-BE49-F238E27FC236}">
                <a16:creationId xmlns:a16="http://schemas.microsoft.com/office/drawing/2014/main" id="{F14AB400-9170-415C-8D9C-E06B8A48B99C}"/>
              </a:ext>
            </a:extLst>
          </p:cNvPr>
          <p:cNvSpPr txBox="1"/>
          <p:nvPr/>
        </p:nvSpPr>
        <p:spPr>
          <a:xfrm>
            <a:off x="6306098" y="3064896"/>
            <a:ext cx="2169762" cy="369332"/>
          </a:xfrm>
          <a:prstGeom prst="rect">
            <a:avLst/>
          </a:prstGeom>
          <a:noFill/>
        </p:spPr>
        <p:txBody>
          <a:bodyPr wrap="square" rtlCol="0">
            <a:spAutoFit/>
          </a:bodyPr>
          <a:lstStyle/>
          <a:p>
            <a:r>
              <a:rPr lang="en-US" dirty="0">
                <a:solidFill>
                  <a:schemeClr val="bg1"/>
                </a:solidFill>
              </a:rPr>
              <a:t>Use case diagram</a:t>
            </a:r>
            <a:endParaRPr lang="en-US" dirty="0"/>
          </a:p>
        </p:txBody>
      </p:sp>
    </p:spTree>
    <p:extLst>
      <p:ext uri="{BB962C8B-B14F-4D97-AF65-F5344CB8AC3E}">
        <p14:creationId xmlns:p14="http://schemas.microsoft.com/office/powerpoint/2010/main" val="258207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a:xfrm>
            <a:off x="417600" y="605390"/>
            <a:ext cx="8308800" cy="309600"/>
          </a:xfrm>
        </p:spPr>
        <p:txBody>
          <a:bodyPr/>
          <a:lstStyle/>
          <a:p>
            <a:endParaRPr lang="en-US" dirty="0"/>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Software Design</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a:xfrm>
            <a:off x="417600" y="1065010"/>
            <a:ext cx="8308800" cy="3560400"/>
          </a:xfrm>
        </p:spPr>
        <p:txBody>
          <a:bodyPr/>
          <a:lstStyle/>
          <a:p>
            <a:pPr marL="230400" lvl="1" indent="0">
              <a:buNone/>
            </a:pPr>
            <a:r>
              <a:rPr lang="en-US" dirty="0"/>
              <a:t>Requirements are transformed into ready-for-implementation format</a:t>
            </a:r>
          </a:p>
          <a:p>
            <a:pPr marL="230400" lvl="1" indent="0">
              <a:buNone/>
            </a:pPr>
            <a:endParaRPr lang="en-US" dirty="0"/>
          </a:p>
          <a:p>
            <a:pPr marL="230400" lvl="1" indent="0">
              <a:buNone/>
            </a:pPr>
            <a:endParaRPr lang="en-US" dirty="0"/>
          </a:p>
          <a:p>
            <a:pPr marL="230400" lvl="1" indent="0">
              <a:buNone/>
            </a:pPr>
            <a:endParaRPr lang="en-US" dirty="0"/>
          </a:p>
          <a:p>
            <a:pPr marL="230400" lvl="1" indent="0">
              <a:buNone/>
            </a:pPr>
            <a:endParaRPr lang="en-US" dirty="0"/>
          </a:p>
          <a:p>
            <a:pPr marL="230400" lvl="1" indent="0">
              <a:buNone/>
            </a:pPr>
            <a:endParaRPr lang="en-US" dirty="0"/>
          </a:p>
          <a:p>
            <a:pPr marL="230400" lvl="1" indent="0">
              <a:buNone/>
            </a:pPr>
            <a:r>
              <a:rPr lang="en-US" dirty="0"/>
              <a:t>Software design document includes:</a:t>
            </a:r>
          </a:p>
          <a:p>
            <a:pPr lvl="1">
              <a:buFontTx/>
              <a:buChar char="-"/>
            </a:pPr>
            <a:r>
              <a:rPr lang="en-US" dirty="0"/>
              <a:t>High level design: explains overall architecture</a:t>
            </a:r>
          </a:p>
          <a:p>
            <a:pPr lvl="1">
              <a:buFontTx/>
              <a:buChar char="-"/>
            </a:pPr>
            <a:r>
              <a:rPr lang="en-US" dirty="0"/>
              <a:t>Low level design: exposes details of all components with terminologies for developers</a:t>
            </a:r>
          </a:p>
          <a:p>
            <a:pPr marL="230400" lvl="1" indent="0">
              <a:buNone/>
            </a:pPr>
            <a:endParaRPr lang="en-US" dirty="0"/>
          </a:p>
        </p:txBody>
      </p:sp>
      <p:sp>
        <p:nvSpPr>
          <p:cNvPr id="6" name="Rectangle 5">
            <a:extLst>
              <a:ext uri="{FF2B5EF4-FFF2-40B4-BE49-F238E27FC236}">
                <a16:creationId xmlns:a16="http://schemas.microsoft.com/office/drawing/2014/main" id="{3636379C-5834-4EDF-AA5D-6011C2E9A679}"/>
              </a:ext>
            </a:extLst>
          </p:cNvPr>
          <p:cNvSpPr/>
          <p:nvPr/>
        </p:nvSpPr>
        <p:spPr>
          <a:xfrm>
            <a:off x="2789694" y="1418095"/>
            <a:ext cx="2115519" cy="11536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Design process</a:t>
            </a:r>
          </a:p>
        </p:txBody>
      </p:sp>
      <p:sp>
        <p:nvSpPr>
          <p:cNvPr id="7" name="Arrow: Right 6">
            <a:extLst>
              <a:ext uri="{FF2B5EF4-FFF2-40B4-BE49-F238E27FC236}">
                <a16:creationId xmlns:a16="http://schemas.microsoft.com/office/drawing/2014/main" id="{E2777782-1B9C-49C6-A91D-CE9FBA2ED3AD}"/>
              </a:ext>
            </a:extLst>
          </p:cNvPr>
          <p:cNvSpPr/>
          <p:nvPr/>
        </p:nvSpPr>
        <p:spPr>
          <a:xfrm>
            <a:off x="937647" y="1628525"/>
            <a:ext cx="1852047" cy="73279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Requirements</a:t>
            </a:r>
          </a:p>
        </p:txBody>
      </p:sp>
      <p:sp>
        <p:nvSpPr>
          <p:cNvPr id="8" name="Arrow: Right 7">
            <a:extLst>
              <a:ext uri="{FF2B5EF4-FFF2-40B4-BE49-F238E27FC236}">
                <a16:creationId xmlns:a16="http://schemas.microsoft.com/office/drawing/2014/main" id="{F2E09B61-8BDD-4543-8174-56E3A2E6CEEE}"/>
              </a:ext>
            </a:extLst>
          </p:cNvPr>
          <p:cNvSpPr/>
          <p:nvPr/>
        </p:nvSpPr>
        <p:spPr>
          <a:xfrm>
            <a:off x="4905212" y="1282601"/>
            <a:ext cx="2890434" cy="142464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Description of Classes, Methods, Properties</a:t>
            </a:r>
          </a:p>
        </p:txBody>
      </p:sp>
    </p:spTree>
    <p:extLst>
      <p:ext uri="{BB962C8B-B14F-4D97-AF65-F5344CB8AC3E}">
        <p14:creationId xmlns:p14="http://schemas.microsoft.com/office/powerpoint/2010/main" val="48952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a:xfrm>
            <a:off x="417600" y="605390"/>
            <a:ext cx="8308800" cy="309600"/>
          </a:xfrm>
        </p:spPr>
        <p:txBody>
          <a:bodyPr/>
          <a:lstStyle/>
          <a:p>
            <a:r>
              <a:rPr lang="en-US" dirty="0"/>
              <a:t>Low-Level Design</a:t>
            </a:r>
          </a:p>
          <a:p>
            <a:endParaRPr lang="en-US" dirty="0"/>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pPr fontAlgn="t"/>
            <a:r>
              <a:rPr lang="en-US" dirty="0"/>
              <a:t>Software Design</a:t>
            </a:r>
            <a:br>
              <a:rPr lang="en-US" dirty="0"/>
            </a:br>
            <a:endParaRPr lang="en-US" dirty="0"/>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lvl="1">
              <a:buFontTx/>
              <a:buChar char="-"/>
            </a:pPr>
            <a:r>
              <a:rPr lang="en-US" dirty="0"/>
              <a:t>Design Patterns (MVC, Singleton, Strategy, </a:t>
            </a:r>
            <a:r>
              <a:rPr lang="en-US" dirty="0" err="1"/>
              <a:t>etc</a:t>
            </a:r>
            <a:r>
              <a:rPr lang="en-US" dirty="0"/>
              <a:t>)</a:t>
            </a:r>
          </a:p>
          <a:p>
            <a:pPr lvl="1">
              <a:buFontTx/>
              <a:buChar char="-"/>
            </a:pPr>
            <a:endParaRPr lang="en-US" dirty="0"/>
          </a:p>
          <a:p>
            <a:pPr lvl="2">
              <a:buFontTx/>
              <a:buChar char="-"/>
            </a:pPr>
            <a:endParaRPr lang="en-US" dirty="0"/>
          </a:p>
        </p:txBody>
      </p:sp>
      <p:pic>
        <p:nvPicPr>
          <p:cNvPr id="7" name="Picture 6">
            <a:extLst>
              <a:ext uri="{FF2B5EF4-FFF2-40B4-BE49-F238E27FC236}">
                <a16:creationId xmlns:a16="http://schemas.microsoft.com/office/drawing/2014/main" id="{04C2EB11-B85F-4DE2-A202-FD26BB2FB1D1}"/>
              </a:ext>
            </a:extLst>
          </p:cNvPr>
          <p:cNvPicPr>
            <a:picLocks noChangeAspect="1"/>
          </p:cNvPicPr>
          <p:nvPr/>
        </p:nvPicPr>
        <p:blipFill>
          <a:blip r:embed="rId2"/>
          <a:stretch>
            <a:fillRect/>
          </a:stretch>
        </p:blipFill>
        <p:spPr>
          <a:xfrm>
            <a:off x="833338" y="1419360"/>
            <a:ext cx="2876301" cy="3073143"/>
          </a:xfrm>
          <a:prstGeom prst="rect">
            <a:avLst/>
          </a:prstGeom>
        </p:spPr>
      </p:pic>
      <p:pic>
        <p:nvPicPr>
          <p:cNvPr id="9" name="Picture 8">
            <a:extLst>
              <a:ext uri="{FF2B5EF4-FFF2-40B4-BE49-F238E27FC236}">
                <a16:creationId xmlns:a16="http://schemas.microsoft.com/office/drawing/2014/main" id="{12DA9399-3EFD-4E01-82C8-2383A5E74FC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076743" y="1589093"/>
            <a:ext cx="4772025" cy="2733675"/>
          </a:xfrm>
          <a:prstGeom prst="rect">
            <a:avLst/>
          </a:prstGeom>
        </p:spPr>
      </p:pic>
    </p:spTree>
    <p:extLst>
      <p:ext uri="{BB962C8B-B14F-4D97-AF65-F5344CB8AC3E}">
        <p14:creationId xmlns:p14="http://schemas.microsoft.com/office/powerpoint/2010/main" val="363017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a:xfrm>
            <a:off x="417600" y="605390"/>
            <a:ext cx="8308800" cy="309600"/>
          </a:xfrm>
        </p:spPr>
        <p:txBody>
          <a:bodyPr/>
          <a:lstStyle/>
          <a:p>
            <a:r>
              <a:rPr lang="en-US" dirty="0">
                <a:hlinkClick r:id="rId2">
                  <a:extLst>
                    <a:ext uri="{A12FA001-AC4F-418D-AE19-62706E023703}">
                      <ahyp:hlinkClr xmlns:ahyp="http://schemas.microsoft.com/office/drawing/2018/hyperlinkcolor" val="tx"/>
                    </a:ext>
                  </a:extLst>
                </a:hlinkClick>
              </a:rPr>
              <a:t>High Level Design</a:t>
            </a:r>
            <a:endParaRPr lang="en-US" dirty="0"/>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Software Design</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marL="230400" lvl="1" indent="0">
              <a:buNone/>
            </a:pPr>
            <a:r>
              <a:rPr lang="en-US" dirty="0"/>
              <a:t>HLD features overall architecture:</a:t>
            </a:r>
          </a:p>
          <a:p>
            <a:pPr lvl="2">
              <a:buFontTx/>
              <a:buChar char="-"/>
            </a:pPr>
            <a:r>
              <a:rPr lang="en-US" dirty="0"/>
              <a:t>Can be a diagram</a:t>
            </a:r>
          </a:p>
          <a:p>
            <a:pPr lvl="2">
              <a:buFontTx/>
              <a:buChar char="-"/>
            </a:pPr>
            <a:r>
              <a:rPr lang="en-US" dirty="0"/>
              <a:t>Uses non-technical to mildly technical terms (for administrators of the system)</a:t>
            </a:r>
          </a:p>
          <a:p>
            <a:pPr lvl="2">
              <a:buFontTx/>
              <a:buChar char="-"/>
            </a:pPr>
            <a:r>
              <a:rPr lang="en-US" dirty="0"/>
              <a:t>Lists main components:</a:t>
            </a:r>
          </a:p>
          <a:p>
            <a:pPr lvl="3">
              <a:buFontTx/>
              <a:buChar char="-"/>
            </a:pPr>
            <a:r>
              <a:rPr lang="en-US" dirty="0"/>
              <a:t>Languages, OS, </a:t>
            </a:r>
            <a:r>
              <a:rPr lang="en-US" dirty="0" err="1"/>
              <a:t>hardwares</a:t>
            </a:r>
            <a:endParaRPr lang="en-US" dirty="0"/>
          </a:p>
          <a:p>
            <a:pPr lvl="3">
              <a:buFontTx/>
              <a:buChar char="-"/>
            </a:pPr>
            <a:r>
              <a:rPr lang="en-US" dirty="0" err="1"/>
              <a:t>Bulding</a:t>
            </a:r>
            <a:r>
              <a:rPr lang="en-US" dirty="0"/>
              <a:t> blocks/services (UI, backend, database)</a:t>
            </a:r>
          </a:p>
        </p:txBody>
      </p:sp>
    </p:spTree>
    <p:extLst>
      <p:ext uri="{BB962C8B-B14F-4D97-AF65-F5344CB8AC3E}">
        <p14:creationId xmlns:p14="http://schemas.microsoft.com/office/powerpoint/2010/main" val="64384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A9E6C-DC26-40C4-A900-BDE38D239F05}"/>
              </a:ext>
            </a:extLst>
          </p:cNvPr>
          <p:cNvSpPr>
            <a:spLocks noGrp="1"/>
          </p:cNvSpPr>
          <p:nvPr>
            <p:ph type="body" sz="quarter" idx="10"/>
          </p:nvPr>
        </p:nvSpPr>
        <p:spPr/>
        <p:txBody>
          <a:bodyPr/>
          <a:lstStyle/>
          <a:p>
            <a:r>
              <a:rPr lang="en-US" dirty="0"/>
              <a:t>High-Level Design</a:t>
            </a:r>
          </a:p>
        </p:txBody>
      </p:sp>
      <p:sp>
        <p:nvSpPr>
          <p:cNvPr id="3" name="Text Placeholder 2">
            <a:extLst>
              <a:ext uri="{FF2B5EF4-FFF2-40B4-BE49-F238E27FC236}">
                <a16:creationId xmlns:a16="http://schemas.microsoft.com/office/drawing/2014/main" id="{0AE8CB2E-AD95-4F50-8386-CE86227B153C}"/>
              </a:ext>
            </a:extLst>
          </p:cNvPr>
          <p:cNvSpPr>
            <a:spLocks noGrp="1"/>
          </p:cNvSpPr>
          <p:nvPr>
            <p:ph type="body" sz="quarter" idx="11"/>
          </p:nvPr>
        </p:nvSpPr>
        <p:spPr/>
        <p:txBody>
          <a:bodyPr/>
          <a:lstStyle/>
          <a:p>
            <a:r>
              <a:rPr lang="en-US" dirty="0"/>
              <a:t>Software Design</a:t>
            </a:r>
          </a:p>
        </p:txBody>
      </p:sp>
      <p:sp>
        <p:nvSpPr>
          <p:cNvPr id="4" name="Text Placeholder 3">
            <a:extLst>
              <a:ext uri="{FF2B5EF4-FFF2-40B4-BE49-F238E27FC236}">
                <a16:creationId xmlns:a16="http://schemas.microsoft.com/office/drawing/2014/main" id="{05A5338E-A8B4-4AFC-80DC-4FD7AEDADBA6}"/>
              </a:ext>
            </a:extLst>
          </p:cNvPr>
          <p:cNvSpPr>
            <a:spLocks noGrp="1"/>
          </p:cNvSpPr>
          <p:nvPr>
            <p:ph type="body" sz="quarter" idx="12"/>
          </p:nvPr>
        </p:nvSpPr>
        <p:spPr/>
        <p:txBody>
          <a:bodyPr/>
          <a:lstStyle/>
          <a:p>
            <a:r>
              <a:rPr lang="en-US" dirty="0"/>
              <a:t>Abstraction</a:t>
            </a:r>
          </a:p>
          <a:p>
            <a:pPr lvl="1"/>
            <a:r>
              <a:rPr lang="en-US" dirty="0"/>
              <a:t>Data abstraction</a:t>
            </a:r>
          </a:p>
          <a:p>
            <a:pPr lvl="1"/>
            <a:r>
              <a:rPr lang="en-US" dirty="0"/>
              <a:t>Control abstraction</a:t>
            </a:r>
          </a:p>
          <a:p>
            <a:r>
              <a:rPr lang="en-US" dirty="0"/>
              <a:t>Decomposition</a:t>
            </a:r>
          </a:p>
          <a:p>
            <a:r>
              <a:rPr lang="en-US" dirty="0"/>
              <a:t>Encapsulation</a:t>
            </a:r>
          </a:p>
          <a:p>
            <a:r>
              <a:rPr lang="en-US" dirty="0"/>
              <a:t>Constant change</a:t>
            </a:r>
          </a:p>
        </p:txBody>
      </p:sp>
    </p:spTree>
    <p:extLst>
      <p:ext uri="{BB962C8B-B14F-4D97-AF65-F5344CB8AC3E}">
        <p14:creationId xmlns:p14="http://schemas.microsoft.com/office/powerpoint/2010/main" val="180355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EB09F-0B14-46AF-A483-A04834855DF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39A0CFED-8426-40FC-87E6-6042441B9924}"/>
              </a:ext>
            </a:extLst>
          </p:cNvPr>
          <p:cNvSpPr>
            <a:spLocks noGrp="1"/>
          </p:cNvSpPr>
          <p:nvPr>
            <p:ph type="body" sz="quarter" idx="11"/>
          </p:nvPr>
        </p:nvSpPr>
        <p:spPr/>
        <p:txBody>
          <a:bodyPr/>
          <a:lstStyle/>
          <a:p>
            <a:r>
              <a:rPr lang="en-US" dirty="0"/>
              <a:t>Introduction</a:t>
            </a:r>
          </a:p>
        </p:txBody>
      </p:sp>
      <p:sp>
        <p:nvSpPr>
          <p:cNvPr id="4" name="Footer Placeholder 3">
            <a:extLst>
              <a:ext uri="{FF2B5EF4-FFF2-40B4-BE49-F238E27FC236}">
                <a16:creationId xmlns:a16="http://schemas.microsoft.com/office/drawing/2014/main" id="{AA421FB2-C209-4500-BC80-6AF8D7113000}"/>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582B3AA1-E061-4972-BC65-A202F9216F61}"/>
              </a:ext>
            </a:extLst>
          </p:cNvPr>
          <p:cNvSpPr>
            <a:spLocks noGrp="1"/>
          </p:cNvSpPr>
          <p:nvPr>
            <p:ph type="body" sz="quarter" idx="12"/>
          </p:nvPr>
        </p:nvSpPr>
        <p:spPr/>
        <p:txBody>
          <a:bodyPr/>
          <a:lstStyle/>
          <a:p>
            <a:pPr marL="0" indent="0">
              <a:buNone/>
            </a:pPr>
            <a:endParaRPr lang="en-US" dirty="0"/>
          </a:p>
        </p:txBody>
      </p:sp>
      <p:pic>
        <p:nvPicPr>
          <p:cNvPr id="7170" name="Picture 2" descr="Image">
            <a:extLst>
              <a:ext uri="{FF2B5EF4-FFF2-40B4-BE49-F238E27FC236}">
                <a16:creationId xmlns:a16="http://schemas.microsoft.com/office/drawing/2014/main" id="{D85CD0F8-0C3B-43A5-A621-58A14A391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0"/>
            <a:ext cx="72104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21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A9E6C-DC26-40C4-A900-BDE38D239F05}"/>
              </a:ext>
            </a:extLst>
          </p:cNvPr>
          <p:cNvSpPr>
            <a:spLocks noGrp="1"/>
          </p:cNvSpPr>
          <p:nvPr>
            <p:ph type="body" sz="quarter" idx="10"/>
          </p:nvPr>
        </p:nvSpPr>
        <p:spPr/>
        <p:txBody>
          <a:bodyPr/>
          <a:lstStyle/>
          <a:p>
            <a:r>
              <a:rPr lang="en-US" dirty="0"/>
              <a:t>High-Level Design</a:t>
            </a:r>
          </a:p>
        </p:txBody>
      </p:sp>
      <p:sp>
        <p:nvSpPr>
          <p:cNvPr id="3" name="Text Placeholder 2">
            <a:extLst>
              <a:ext uri="{FF2B5EF4-FFF2-40B4-BE49-F238E27FC236}">
                <a16:creationId xmlns:a16="http://schemas.microsoft.com/office/drawing/2014/main" id="{0AE8CB2E-AD95-4F50-8386-CE86227B153C}"/>
              </a:ext>
            </a:extLst>
          </p:cNvPr>
          <p:cNvSpPr>
            <a:spLocks noGrp="1"/>
          </p:cNvSpPr>
          <p:nvPr>
            <p:ph type="body" sz="quarter" idx="11"/>
          </p:nvPr>
        </p:nvSpPr>
        <p:spPr>
          <a:xfrm>
            <a:off x="417600" y="280800"/>
            <a:ext cx="8308800" cy="309600"/>
          </a:xfrm>
        </p:spPr>
        <p:txBody>
          <a:bodyPr/>
          <a:lstStyle/>
          <a:p>
            <a:r>
              <a:rPr lang="en-US" dirty="0"/>
              <a:t>Software Design</a:t>
            </a:r>
          </a:p>
        </p:txBody>
      </p:sp>
      <p:sp>
        <p:nvSpPr>
          <p:cNvPr id="4" name="Text Placeholder 3">
            <a:extLst>
              <a:ext uri="{FF2B5EF4-FFF2-40B4-BE49-F238E27FC236}">
                <a16:creationId xmlns:a16="http://schemas.microsoft.com/office/drawing/2014/main" id="{05A5338E-A8B4-4AFC-80DC-4FD7AEDADBA6}"/>
              </a:ext>
            </a:extLst>
          </p:cNvPr>
          <p:cNvSpPr>
            <a:spLocks noGrp="1"/>
          </p:cNvSpPr>
          <p:nvPr>
            <p:ph type="body" sz="quarter" idx="12"/>
          </p:nvPr>
        </p:nvSpPr>
        <p:spPr/>
        <p:txBody>
          <a:bodyPr/>
          <a:lstStyle/>
          <a:p>
            <a:r>
              <a:rPr lang="en-US" dirty="0"/>
              <a:t>Design principles</a:t>
            </a:r>
          </a:p>
          <a:p>
            <a:pPr lvl="1"/>
            <a:r>
              <a:rPr lang="en-US" dirty="0"/>
              <a:t>Design for evolution</a:t>
            </a:r>
          </a:p>
          <a:p>
            <a:pPr lvl="2"/>
            <a:r>
              <a:rPr lang="en-US" dirty="0"/>
              <a:t>Coupling (low)</a:t>
            </a:r>
          </a:p>
          <a:p>
            <a:pPr lvl="2"/>
            <a:r>
              <a:rPr lang="en-US" dirty="0"/>
              <a:t>Cohesion (high)</a:t>
            </a:r>
          </a:p>
        </p:txBody>
      </p:sp>
      <p:pic>
        <p:nvPicPr>
          <p:cNvPr id="5" name="Picture 4">
            <a:extLst>
              <a:ext uri="{FF2B5EF4-FFF2-40B4-BE49-F238E27FC236}">
                <a16:creationId xmlns:a16="http://schemas.microsoft.com/office/drawing/2014/main" id="{B813C6ED-03FD-49ED-8652-DEA036DEBC9C}"/>
              </a:ext>
            </a:extLst>
          </p:cNvPr>
          <p:cNvPicPr>
            <a:picLocks noChangeAspect="1"/>
          </p:cNvPicPr>
          <p:nvPr/>
        </p:nvPicPr>
        <p:blipFill>
          <a:blip r:embed="rId3"/>
          <a:stretch>
            <a:fillRect/>
          </a:stretch>
        </p:blipFill>
        <p:spPr>
          <a:xfrm>
            <a:off x="6944581" y="448025"/>
            <a:ext cx="1688502" cy="3560400"/>
          </a:xfrm>
          <a:prstGeom prst="rect">
            <a:avLst/>
          </a:prstGeom>
        </p:spPr>
      </p:pic>
      <p:pic>
        <p:nvPicPr>
          <p:cNvPr id="8" name="Picture 7">
            <a:extLst>
              <a:ext uri="{FF2B5EF4-FFF2-40B4-BE49-F238E27FC236}">
                <a16:creationId xmlns:a16="http://schemas.microsoft.com/office/drawing/2014/main" id="{A45B50FA-A15F-4921-A2DC-D238E8E010FF}"/>
              </a:ext>
            </a:extLst>
          </p:cNvPr>
          <p:cNvPicPr>
            <a:picLocks noChangeAspect="1"/>
          </p:cNvPicPr>
          <p:nvPr/>
        </p:nvPicPr>
        <p:blipFill>
          <a:blip r:embed="rId4"/>
          <a:stretch>
            <a:fillRect/>
          </a:stretch>
        </p:blipFill>
        <p:spPr>
          <a:xfrm>
            <a:off x="4243564" y="435600"/>
            <a:ext cx="2417492" cy="1945786"/>
          </a:xfrm>
          <a:prstGeom prst="rect">
            <a:avLst/>
          </a:prstGeom>
        </p:spPr>
      </p:pic>
      <p:pic>
        <p:nvPicPr>
          <p:cNvPr id="10" name="Picture 9">
            <a:extLst>
              <a:ext uri="{FF2B5EF4-FFF2-40B4-BE49-F238E27FC236}">
                <a16:creationId xmlns:a16="http://schemas.microsoft.com/office/drawing/2014/main" id="{111D36F1-8509-4AEE-8AB7-78412E799AD2}"/>
              </a:ext>
            </a:extLst>
          </p:cNvPr>
          <p:cNvPicPr>
            <a:picLocks noChangeAspect="1"/>
          </p:cNvPicPr>
          <p:nvPr/>
        </p:nvPicPr>
        <p:blipFill>
          <a:blip r:embed="rId5"/>
          <a:stretch>
            <a:fillRect/>
          </a:stretch>
        </p:blipFill>
        <p:spPr>
          <a:xfrm>
            <a:off x="3513043" y="2518025"/>
            <a:ext cx="3148013" cy="1890713"/>
          </a:xfrm>
          <a:prstGeom prst="rect">
            <a:avLst/>
          </a:prstGeom>
        </p:spPr>
      </p:pic>
      <p:pic>
        <p:nvPicPr>
          <p:cNvPr id="11" name="Picture 10">
            <a:extLst>
              <a:ext uri="{FF2B5EF4-FFF2-40B4-BE49-F238E27FC236}">
                <a16:creationId xmlns:a16="http://schemas.microsoft.com/office/drawing/2014/main" id="{1F089525-D7FA-4A6C-BD75-A1D918E10D06}"/>
              </a:ext>
            </a:extLst>
          </p:cNvPr>
          <p:cNvPicPr>
            <a:picLocks noChangeAspect="1"/>
          </p:cNvPicPr>
          <p:nvPr/>
        </p:nvPicPr>
        <p:blipFill>
          <a:blip r:embed="rId6"/>
          <a:stretch>
            <a:fillRect/>
          </a:stretch>
        </p:blipFill>
        <p:spPr>
          <a:xfrm>
            <a:off x="357355" y="2571748"/>
            <a:ext cx="2872163" cy="1783266"/>
          </a:xfrm>
          <a:prstGeom prst="rect">
            <a:avLst/>
          </a:prstGeom>
        </p:spPr>
      </p:pic>
    </p:spTree>
    <p:extLst>
      <p:ext uri="{BB962C8B-B14F-4D97-AF65-F5344CB8AC3E}">
        <p14:creationId xmlns:p14="http://schemas.microsoft.com/office/powerpoint/2010/main" val="187347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A9E6C-DC26-40C4-A900-BDE38D239F05}"/>
              </a:ext>
            </a:extLst>
          </p:cNvPr>
          <p:cNvSpPr>
            <a:spLocks noGrp="1"/>
          </p:cNvSpPr>
          <p:nvPr>
            <p:ph type="body" sz="quarter" idx="10"/>
          </p:nvPr>
        </p:nvSpPr>
        <p:spPr/>
        <p:txBody>
          <a:bodyPr/>
          <a:lstStyle/>
          <a:p>
            <a:r>
              <a:rPr lang="en-US" dirty="0"/>
              <a:t>High-Level Design</a:t>
            </a:r>
          </a:p>
        </p:txBody>
      </p:sp>
      <p:sp>
        <p:nvSpPr>
          <p:cNvPr id="3" name="Text Placeholder 2">
            <a:extLst>
              <a:ext uri="{FF2B5EF4-FFF2-40B4-BE49-F238E27FC236}">
                <a16:creationId xmlns:a16="http://schemas.microsoft.com/office/drawing/2014/main" id="{0AE8CB2E-AD95-4F50-8386-CE86227B153C}"/>
              </a:ext>
            </a:extLst>
          </p:cNvPr>
          <p:cNvSpPr>
            <a:spLocks noGrp="1"/>
          </p:cNvSpPr>
          <p:nvPr>
            <p:ph type="body" sz="quarter" idx="11"/>
          </p:nvPr>
        </p:nvSpPr>
        <p:spPr>
          <a:xfrm>
            <a:off x="417600" y="280800"/>
            <a:ext cx="8308800" cy="309600"/>
          </a:xfrm>
        </p:spPr>
        <p:txBody>
          <a:bodyPr/>
          <a:lstStyle/>
          <a:p>
            <a:r>
              <a:rPr lang="en-US" dirty="0"/>
              <a:t>Software Design</a:t>
            </a:r>
          </a:p>
        </p:txBody>
      </p:sp>
      <p:sp>
        <p:nvSpPr>
          <p:cNvPr id="4" name="Text Placeholder 3">
            <a:extLst>
              <a:ext uri="{FF2B5EF4-FFF2-40B4-BE49-F238E27FC236}">
                <a16:creationId xmlns:a16="http://schemas.microsoft.com/office/drawing/2014/main" id="{05A5338E-A8B4-4AFC-80DC-4FD7AEDADBA6}"/>
              </a:ext>
            </a:extLst>
          </p:cNvPr>
          <p:cNvSpPr>
            <a:spLocks noGrp="1"/>
          </p:cNvSpPr>
          <p:nvPr>
            <p:ph type="body" sz="quarter" idx="12"/>
          </p:nvPr>
        </p:nvSpPr>
        <p:spPr/>
        <p:txBody>
          <a:bodyPr/>
          <a:lstStyle/>
          <a:p>
            <a:r>
              <a:rPr lang="en-US" dirty="0"/>
              <a:t>Design principles</a:t>
            </a:r>
          </a:p>
          <a:p>
            <a:pPr lvl="1"/>
            <a:r>
              <a:rPr lang="en-US" dirty="0"/>
              <a:t>SOLID guideline</a:t>
            </a:r>
          </a:p>
        </p:txBody>
      </p:sp>
      <p:pic>
        <p:nvPicPr>
          <p:cNvPr id="7" name="Picture 6" descr="A screenshot of a cell phone&#10;&#10;Description automatically generated">
            <a:extLst>
              <a:ext uri="{FF2B5EF4-FFF2-40B4-BE49-F238E27FC236}">
                <a16:creationId xmlns:a16="http://schemas.microsoft.com/office/drawing/2014/main" id="{B70B965F-CFA9-4061-99EC-1C30852C6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333" y="819541"/>
            <a:ext cx="3041334" cy="3933900"/>
          </a:xfrm>
          <a:prstGeom prst="rect">
            <a:avLst/>
          </a:prstGeom>
        </p:spPr>
      </p:pic>
    </p:spTree>
    <p:extLst>
      <p:ext uri="{BB962C8B-B14F-4D97-AF65-F5344CB8AC3E}">
        <p14:creationId xmlns:p14="http://schemas.microsoft.com/office/powerpoint/2010/main" val="395931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A9E6C-DC26-40C4-A900-BDE38D239F0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0AE8CB2E-AD95-4F50-8386-CE86227B153C}"/>
              </a:ext>
            </a:extLst>
          </p:cNvPr>
          <p:cNvSpPr>
            <a:spLocks noGrp="1"/>
          </p:cNvSpPr>
          <p:nvPr>
            <p:ph type="body" sz="quarter" idx="11"/>
          </p:nvPr>
        </p:nvSpPr>
        <p:spPr/>
        <p:txBody>
          <a:bodyPr/>
          <a:lstStyle/>
          <a:p>
            <a:r>
              <a:rPr lang="en-US" dirty="0"/>
              <a:t>High-Level Design</a:t>
            </a:r>
          </a:p>
        </p:txBody>
      </p:sp>
      <p:sp>
        <p:nvSpPr>
          <p:cNvPr id="4" name="Text Placeholder 3">
            <a:extLst>
              <a:ext uri="{FF2B5EF4-FFF2-40B4-BE49-F238E27FC236}">
                <a16:creationId xmlns:a16="http://schemas.microsoft.com/office/drawing/2014/main" id="{05A5338E-A8B4-4AFC-80DC-4FD7AEDADBA6}"/>
              </a:ext>
            </a:extLst>
          </p:cNvPr>
          <p:cNvSpPr>
            <a:spLocks noGrp="1"/>
          </p:cNvSpPr>
          <p:nvPr>
            <p:ph type="body" sz="quarter" idx="12"/>
          </p:nvPr>
        </p:nvSpPr>
        <p:spPr/>
        <p:txBody>
          <a:bodyPr/>
          <a:lstStyle/>
          <a:p>
            <a:r>
              <a:rPr lang="en-US" dirty="0"/>
              <a:t>RESTful API</a:t>
            </a:r>
          </a:p>
          <a:p>
            <a:pPr lvl="1"/>
            <a:r>
              <a:rPr lang="en-US" dirty="0"/>
              <a:t>Client–server</a:t>
            </a:r>
          </a:p>
          <a:p>
            <a:pPr lvl="1"/>
            <a:r>
              <a:rPr lang="en-US" dirty="0"/>
              <a:t>Stateless </a:t>
            </a:r>
          </a:p>
          <a:p>
            <a:pPr lvl="1"/>
            <a:r>
              <a:rPr lang="en-US" dirty="0"/>
              <a:t>Cacheable</a:t>
            </a:r>
          </a:p>
          <a:p>
            <a:pPr lvl="1"/>
            <a:r>
              <a:rPr lang="en-US" dirty="0"/>
              <a:t>Uniform interface</a:t>
            </a:r>
          </a:p>
          <a:p>
            <a:pPr lvl="1"/>
            <a:r>
              <a:rPr lang="en-US" dirty="0"/>
              <a:t>Layered system</a:t>
            </a:r>
          </a:p>
          <a:p>
            <a:pPr lvl="1"/>
            <a:r>
              <a:rPr lang="en-US" dirty="0"/>
              <a:t>Code on demand</a:t>
            </a:r>
          </a:p>
        </p:txBody>
      </p:sp>
      <p:pic>
        <p:nvPicPr>
          <p:cNvPr id="7" name="Picture 6">
            <a:extLst>
              <a:ext uri="{FF2B5EF4-FFF2-40B4-BE49-F238E27FC236}">
                <a16:creationId xmlns:a16="http://schemas.microsoft.com/office/drawing/2014/main" id="{06321173-FA45-4712-9F28-28BB44DD0E4D}"/>
              </a:ext>
            </a:extLst>
          </p:cNvPr>
          <p:cNvPicPr>
            <a:picLocks noChangeAspect="1"/>
          </p:cNvPicPr>
          <p:nvPr/>
        </p:nvPicPr>
        <p:blipFill>
          <a:blip r:embed="rId3"/>
          <a:stretch>
            <a:fillRect/>
          </a:stretch>
        </p:blipFill>
        <p:spPr>
          <a:xfrm>
            <a:off x="4076872" y="590400"/>
            <a:ext cx="4453054" cy="1792359"/>
          </a:xfrm>
          <a:prstGeom prst="rect">
            <a:avLst/>
          </a:prstGeom>
        </p:spPr>
      </p:pic>
      <p:pic>
        <p:nvPicPr>
          <p:cNvPr id="8" name="Picture 7">
            <a:extLst>
              <a:ext uri="{FF2B5EF4-FFF2-40B4-BE49-F238E27FC236}">
                <a16:creationId xmlns:a16="http://schemas.microsoft.com/office/drawing/2014/main" id="{28E5D484-D5CF-44D6-9E21-B50AC5158FFB}"/>
              </a:ext>
            </a:extLst>
          </p:cNvPr>
          <p:cNvPicPr>
            <a:picLocks noChangeAspect="1"/>
          </p:cNvPicPr>
          <p:nvPr/>
        </p:nvPicPr>
        <p:blipFill>
          <a:blip r:embed="rId4"/>
          <a:stretch>
            <a:fillRect/>
          </a:stretch>
        </p:blipFill>
        <p:spPr>
          <a:xfrm>
            <a:off x="5343636" y="2571750"/>
            <a:ext cx="1919526" cy="2362083"/>
          </a:xfrm>
          <a:prstGeom prst="rect">
            <a:avLst/>
          </a:prstGeom>
        </p:spPr>
      </p:pic>
    </p:spTree>
    <p:extLst>
      <p:ext uri="{BB962C8B-B14F-4D97-AF65-F5344CB8AC3E}">
        <p14:creationId xmlns:p14="http://schemas.microsoft.com/office/powerpoint/2010/main" val="245594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4A9E6C-DC26-40C4-A900-BDE38D239F0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0AE8CB2E-AD95-4F50-8386-CE86227B153C}"/>
              </a:ext>
            </a:extLst>
          </p:cNvPr>
          <p:cNvSpPr>
            <a:spLocks noGrp="1"/>
          </p:cNvSpPr>
          <p:nvPr>
            <p:ph type="body" sz="quarter" idx="11"/>
          </p:nvPr>
        </p:nvSpPr>
        <p:spPr/>
        <p:txBody>
          <a:bodyPr/>
          <a:lstStyle/>
          <a:p>
            <a:r>
              <a:rPr lang="en-US" dirty="0"/>
              <a:t>High-Level Design</a:t>
            </a:r>
          </a:p>
        </p:txBody>
      </p:sp>
      <p:sp>
        <p:nvSpPr>
          <p:cNvPr id="4" name="Text Placeholder 3">
            <a:extLst>
              <a:ext uri="{FF2B5EF4-FFF2-40B4-BE49-F238E27FC236}">
                <a16:creationId xmlns:a16="http://schemas.microsoft.com/office/drawing/2014/main" id="{05A5338E-A8B4-4AFC-80DC-4FD7AEDADBA6}"/>
              </a:ext>
            </a:extLst>
          </p:cNvPr>
          <p:cNvSpPr>
            <a:spLocks noGrp="1"/>
          </p:cNvSpPr>
          <p:nvPr>
            <p:ph type="body" sz="quarter" idx="12"/>
          </p:nvPr>
        </p:nvSpPr>
        <p:spPr/>
        <p:txBody>
          <a:bodyPr/>
          <a:lstStyle/>
          <a:p>
            <a:r>
              <a:rPr lang="en-US" dirty="0"/>
              <a:t>Technical representation: UML</a:t>
            </a:r>
          </a:p>
          <a:p>
            <a:r>
              <a:rPr lang="en-US" strike="sngStrike" dirty="0"/>
              <a:t>Database design</a:t>
            </a:r>
          </a:p>
          <a:p>
            <a:r>
              <a:rPr lang="en-US" strike="sngStrike" dirty="0"/>
              <a:t>UI/UX</a:t>
            </a:r>
          </a:p>
          <a:p>
            <a:endParaRPr lang="en-US" dirty="0"/>
          </a:p>
        </p:txBody>
      </p:sp>
      <p:pic>
        <p:nvPicPr>
          <p:cNvPr id="5" name="Picture 4">
            <a:extLst>
              <a:ext uri="{FF2B5EF4-FFF2-40B4-BE49-F238E27FC236}">
                <a16:creationId xmlns:a16="http://schemas.microsoft.com/office/drawing/2014/main" id="{29B7766A-E191-4893-9734-268EAB44CFB2}"/>
              </a:ext>
            </a:extLst>
          </p:cNvPr>
          <p:cNvPicPr>
            <a:picLocks noChangeAspect="1"/>
          </p:cNvPicPr>
          <p:nvPr/>
        </p:nvPicPr>
        <p:blipFill>
          <a:blip r:embed="rId3"/>
          <a:stretch>
            <a:fillRect/>
          </a:stretch>
        </p:blipFill>
        <p:spPr>
          <a:xfrm>
            <a:off x="2802882" y="2247132"/>
            <a:ext cx="2956126" cy="2221600"/>
          </a:xfrm>
          <a:prstGeom prst="rect">
            <a:avLst/>
          </a:prstGeom>
        </p:spPr>
      </p:pic>
      <p:pic>
        <p:nvPicPr>
          <p:cNvPr id="6" name="Picture 5">
            <a:extLst>
              <a:ext uri="{FF2B5EF4-FFF2-40B4-BE49-F238E27FC236}">
                <a16:creationId xmlns:a16="http://schemas.microsoft.com/office/drawing/2014/main" id="{DC14B62F-AF11-4711-889D-CD6799AD5041}"/>
              </a:ext>
            </a:extLst>
          </p:cNvPr>
          <p:cNvPicPr>
            <a:picLocks noChangeAspect="1"/>
          </p:cNvPicPr>
          <p:nvPr/>
        </p:nvPicPr>
        <p:blipFill>
          <a:blip r:embed="rId4"/>
          <a:stretch>
            <a:fillRect/>
          </a:stretch>
        </p:blipFill>
        <p:spPr>
          <a:xfrm>
            <a:off x="228590" y="2162764"/>
            <a:ext cx="2385282" cy="2390336"/>
          </a:xfrm>
          <a:prstGeom prst="rect">
            <a:avLst/>
          </a:prstGeom>
        </p:spPr>
      </p:pic>
      <p:pic>
        <p:nvPicPr>
          <p:cNvPr id="9" name="Picture 8">
            <a:extLst>
              <a:ext uri="{FF2B5EF4-FFF2-40B4-BE49-F238E27FC236}">
                <a16:creationId xmlns:a16="http://schemas.microsoft.com/office/drawing/2014/main" id="{64039FB4-F731-4860-BEC4-AB2F5138DCC2}"/>
              </a:ext>
            </a:extLst>
          </p:cNvPr>
          <p:cNvPicPr>
            <a:picLocks noChangeAspect="1"/>
          </p:cNvPicPr>
          <p:nvPr/>
        </p:nvPicPr>
        <p:blipFill>
          <a:blip r:embed="rId5"/>
          <a:stretch>
            <a:fillRect/>
          </a:stretch>
        </p:blipFill>
        <p:spPr>
          <a:xfrm>
            <a:off x="6126780" y="2247132"/>
            <a:ext cx="2788630" cy="2210556"/>
          </a:xfrm>
          <a:prstGeom prst="rect">
            <a:avLst/>
          </a:prstGeom>
        </p:spPr>
      </p:pic>
    </p:spTree>
    <p:extLst>
      <p:ext uri="{BB962C8B-B14F-4D97-AF65-F5344CB8AC3E}">
        <p14:creationId xmlns:p14="http://schemas.microsoft.com/office/powerpoint/2010/main" val="85336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4E523C-5FCA-4F4B-A5FE-C90F7148DDA1}"/>
              </a:ext>
            </a:extLst>
          </p:cNvPr>
          <p:cNvSpPr>
            <a:spLocks noGrp="1"/>
          </p:cNvSpPr>
          <p:nvPr>
            <p:ph type="body" sz="quarter" idx="10"/>
          </p:nvPr>
        </p:nvSpPr>
        <p:spPr/>
        <p:txBody>
          <a:bodyPr/>
          <a:lstStyle/>
          <a:p>
            <a:r>
              <a:rPr lang="en-US" dirty="0"/>
              <a:t>Microservices</a:t>
            </a:r>
          </a:p>
        </p:txBody>
      </p:sp>
      <p:sp>
        <p:nvSpPr>
          <p:cNvPr id="3" name="Text Placeholder 2">
            <a:extLst>
              <a:ext uri="{FF2B5EF4-FFF2-40B4-BE49-F238E27FC236}">
                <a16:creationId xmlns:a16="http://schemas.microsoft.com/office/drawing/2014/main" id="{C295776E-C140-4A8B-B36D-2FD864F390B2}"/>
              </a:ext>
            </a:extLst>
          </p:cNvPr>
          <p:cNvSpPr>
            <a:spLocks noGrp="1"/>
          </p:cNvSpPr>
          <p:nvPr>
            <p:ph type="body" sz="quarter" idx="11"/>
          </p:nvPr>
        </p:nvSpPr>
        <p:spPr/>
        <p:txBody>
          <a:bodyPr/>
          <a:lstStyle/>
          <a:p>
            <a:r>
              <a:rPr lang="en-US" dirty="0"/>
              <a:t>High Level Design &gt;&gt; Software Application Architectures</a:t>
            </a:r>
          </a:p>
        </p:txBody>
      </p:sp>
      <p:sp>
        <p:nvSpPr>
          <p:cNvPr id="4" name="Text Placeholder 3">
            <a:extLst>
              <a:ext uri="{FF2B5EF4-FFF2-40B4-BE49-F238E27FC236}">
                <a16:creationId xmlns:a16="http://schemas.microsoft.com/office/drawing/2014/main" id="{8D497F27-164B-4C30-ACA0-84DA0208FDA2}"/>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89D543BD-9C6B-40EF-A1F2-346498B0CED1}"/>
              </a:ext>
            </a:extLst>
          </p:cNvPr>
          <p:cNvPicPr>
            <a:picLocks noChangeAspect="1"/>
          </p:cNvPicPr>
          <p:nvPr/>
        </p:nvPicPr>
        <p:blipFill>
          <a:blip r:embed="rId2"/>
          <a:stretch>
            <a:fillRect/>
          </a:stretch>
        </p:blipFill>
        <p:spPr>
          <a:xfrm>
            <a:off x="1170344" y="992700"/>
            <a:ext cx="6803312" cy="3560400"/>
          </a:xfrm>
          <a:prstGeom prst="rect">
            <a:avLst/>
          </a:prstGeom>
        </p:spPr>
      </p:pic>
    </p:spTree>
    <p:extLst>
      <p:ext uri="{BB962C8B-B14F-4D97-AF65-F5344CB8AC3E}">
        <p14:creationId xmlns:p14="http://schemas.microsoft.com/office/powerpoint/2010/main" val="410281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CB07A2-6AB5-4F77-80E0-D6A28DDACF55}"/>
              </a:ext>
            </a:extLst>
          </p:cNvPr>
          <p:cNvSpPr>
            <a:spLocks noGrp="1"/>
          </p:cNvSpPr>
          <p:nvPr>
            <p:ph type="body" sz="quarter" idx="10"/>
          </p:nvPr>
        </p:nvSpPr>
        <p:spPr/>
        <p:txBody>
          <a:bodyPr/>
          <a:lstStyle/>
          <a:p>
            <a:r>
              <a:rPr lang="en-US" dirty="0"/>
              <a:t>Microservices</a:t>
            </a:r>
          </a:p>
        </p:txBody>
      </p:sp>
      <p:sp>
        <p:nvSpPr>
          <p:cNvPr id="3" name="Text Placeholder 2">
            <a:extLst>
              <a:ext uri="{FF2B5EF4-FFF2-40B4-BE49-F238E27FC236}">
                <a16:creationId xmlns:a16="http://schemas.microsoft.com/office/drawing/2014/main" id="{0C61486F-F879-4B5D-BD92-FB1D59DFB300}"/>
              </a:ext>
            </a:extLst>
          </p:cNvPr>
          <p:cNvSpPr>
            <a:spLocks noGrp="1"/>
          </p:cNvSpPr>
          <p:nvPr>
            <p:ph type="body" sz="quarter" idx="11"/>
          </p:nvPr>
        </p:nvSpPr>
        <p:spPr/>
        <p:txBody>
          <a:bodyPr/>
          <a:lstStyle/>
          <a:p>
            <a:r>
              <a:rPr lang="en-US" dirty="0"/>
              <a:t>High Level Design &gt;&gt; Software Application Architectures</a:t>
            </a:r>
          </a:p>
        </p:txBody>
      </p:sp>
      <p:sp>
        <p:nvSpPr>
          <p:cNvPr id="4" name="Text Placeholder 3">
            <a:extLst>
              <a:ext uri="{FF2B5EF4-FFF2-40B4-BE49-F238E27FC236}">
                <a16:creationId xmlns:a16="http://schemas.microsoft.com/office/drawing/2014/main" id="{B2699AA0-F6C1-4196-9F55-05ACEE09842E}"/>
              </a:ext>
            </a:extLst>
          </p:cNvPr>
          <p:cNvSpPr>
            <a:spLocks noGrp="1"/>
          </p:cNvSpPr>
          <p:nvPr>
            <p:ph type="body" sz="quarter" idx="12"/>
          </p:nvPr>
        </p:nvSpPr>
        <p:spPr/>
        <p:txBody>
          <a:bodyPr/>
          <a:lstStyle/>
          <a:p>
            <a:pPr lvl="2"/>
            <a:r>
              <a:rPr lang="en-US" dirty="0"/>
              <a:t>Monolith						- Microservices</a:t>
            </a:r>
          </a:p>
        </p:txBody>
      </p:sp>
      <p:pic>
        <p:nvPicPr>
          <p:cNvPr id="5" name="Picture 4">
            <a:extLst>
              <a:ext uri="{FF2B5EF4-FFF2-40B4-BE49-F238E27FC236}">
                <a16:creationId xmlns:a16="http://schemas.microsoft.com/office/drawing/2014/main" id="{7AE4C412-7D76-4628-A73B-3ACD903FC5EA}"/>
              </a:ext>
            </a:extLst>
          </p:cNvPr>
          <p:cNvPicPr>
            <a:picLocks noChangeAspect="1"/>
          </p:cNvPicPr>
          <p:nvPr/>
        </p:nvPicPr>
        <p:blipFill>
          <a:blip r:embed="rId3"/>
          <a:stretch>
            <a:fillRect/>
          </a:stretch>
        </p:blipFill>
        <p:spPr>
          <a:xfrm>
            <a:off x="1628078" y="1385440"/>
            <a:ext cx="5887844" cy="3167660"/>
          </a:xfrm>
          <a:prstGeom prst="rect">
            <a:avLst/>
          </a:prstGeom>
        </p:spPr>
      </p:pic>
    </p:spTree>
    <p:extLst>
      <p:ext uri="{BB962C8B-B14F-4D97-AF65-F5344CB8AC3E}">
        <p14:creationId xmlns:p14="http://schemas.microsoft.com/office/powerpoint/2010/main" val="30032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CB07A2-6AB5-4F77-80E0-D6A28DDACF5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0C61486F-F879-4B5D-BD92-FB1D59DFB300}"/>
              </a:ext>
            </a:extLst>
          </p:cNvPr>
          <p:cNvSpPr>
            <a:spLocks noGrp="1"/>
          </p:cNvSpPr>
          <p:nvPr>
            <p:ph type="body" sz="quarter" idx="11"/>
          </p:nvPr>
        </p:nvSpPr>
        <p:spPr/>
        <p:txBody>
          <a:bodyPr/>
          <a:lstStyle/>
          <a:p>
            <a:r>
              <a:rPr lang="en-US" dirty="0"/>
              <a:t>High Level Design &gt;&gt; Software Logic Architectures</a:t>
            </a:r>
          </a:p>
        </p:txBody>
      </p:sp>
      <p:sp>
        <p:nvSpPr>
          <p:cNvPr id="4" name="Text Placeholder 3">
            <a:extLst>
              <a:ext uri="{FF2B5EF4-FFF2-40B4-BE49-F238E27FC236}">
                <a16:creationId xmlns:a16="http://schemas.microsoft.com/office/drawing/2014/main" id="{B2699AA0-F6C1-4196-9F55-05ACEE09842E}"/>
              </a:ext>
            </a:extLst>
          </p:cNvPr>
          <p:cNvSpPr>
            <a:spLocks noGrp="1"/>
          </p:cNvSpPr>
          <p:nvPr>
            <p:ph type="body" sz="quarter" idx="12"/>
          </p:nvPr>
        </p:nvSpPr>
        <p:spPr/>
        <p:txBody>
          <a:bodyPr/>
          <a:lstStyle/>
          <a:p>
            <a:r>
              <a:rPr lang="en-US" dirty="0"/>
              <a:t>Multitier architectures</a:t>
            </a:r>
          </a:p>
          <a:p>
            <a:pPr lvl="1"/>
            <a:r>
              <a:rPr lang="en-US" dirty="0"/>
              <a:t>Three-tier architecture</a:t>
            </a:r>
          </a:p>
          <a:p>
            <a:pPr lvl="1"/>
            <a:r>
              <a:rPr lang="en-US" dirty="0"/>
              <a:t>Four-tier architecture</a:t>
            </a:r>
          </a:p>
        </p:txBody>
      </p:sp>
      <p:pic>
        <p:nvPicPr>
          <p:cNvPr id="12" name="Picture 11">
            <a:extLst>
              <a:ext uri="{FF2B5EF4-FFF2-40B4-BE49-F238E27FC236}">
                <a16:creationId xmlns:a16="http://schemas.microsoft.com/office/drawing/2014/main" id="{F6706EBC-3E5A-469A-BA87-89F4BB99F515}"/>
              </a:ext>
            </a:extLst>
          </p:cNvPr>
          <p:cNvPicPr>
            <a:picLocks noChangeAspect="1"/>
          </p:cNvPicPr>
          <p:nvPr/>
        </p:nvPicPr>
        <p:blipFill>
          <a:blip r:embed="rId3"/>
          <a:stretch>
            <a:fillRect/>
          </a:stretch>
        </p:blipFill>
        <p:spPr>
          <a:xfrm>
            <a:off x="946692" y="2235454"/>
            <a:ext cx="3203048" cy="2404946"/>
          </a:xfrm>
          <a:prstGeom prst="rect">
            <a:avLst/>
          </a:prstGeom>
        </p:spPr>
      </p:pic>
      <p:pic>
        <p:nvPicPr>
          <p:cNvPr id="15" name="Picture 14">
            <a:extLst>
              <a:ext uri="{FF2B5EF4-FFF2-40B4-BE49-F238E27FC236}">
                <a16:creationId xmlns:a16="http://schemas.microsoft.com/office/drawing/2014/main" id="{519660AB-6782-4016-99BA-ACFE0EE3D094}"/>
              </a:ext>
            </a:extLst>
          </p:cNvPr>
          <p:cNvPicPr>
            <a:picLocks noChangeAspect="1"/>
          </p:cNvPicPr>
          <p:nvPr/>
        </p:nvPicPr>
        <p:blipFill>
          <a:blip r:embed="rId4"/>
          <a:stretch>
            <a:fillRect/>
          </a:stretch>
        </p:blipFill>
        <p:spPr>
          <a:xfrm>
            <a:off x="4678831" y="1784713"/>
            <a:ext cx="3030379" cy="2855687"/>
          </a:xfrm>
          <a:prstGeom prst="rect">
            <a:avLst/>
          </a:prstGeom>
        </p:spPr>
      </p:pic>
    </p:spTree>
    <p:extLst>
      <p:ext uri="{BB962C8B-B14F-4D97-AF65-F5344CB8AC3E}">
        <p14:creationId xmlns:p14="http://schemas.microsoft.com/office/powerpoint/2010/main" val="383139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CB07A2-6AB5-4F77-80E0-D6A28DDACF5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0C61486F-F879-4B5D-BD92-FB1D59DFB300}"/>
              </a:ext>
            </a:extLst>
          </p:cNvPr>
          <p:cNvSpPr>
            <a:spLocks noGrp="1"/>
          </p:cNvSpPr>
          <p:nvPr>
            <p:ph type="body" sz="quarter" idx="11"/>
          </p:nvPr>
        </p:nvSpPr>
        <p:spPr/>
        <p:txBody>
          <a:bodyPr/>
          <a:lstStyle/>
          <a:p>
            <a:r>
              <a:rPr lang="en-US" dirty="0"/>
              <a:t>High Level Design &gt;&gt; System Architectures</a:t>
            </a:r>
          </a:p>
        </p:txBody>
      </p:sp>
      <p:sp>
        <p:nvSpPr>
          <p:cNvPr id="4" name="Text Placeholder 3">
            <a:extLst>
              <a:ext uri="{FF2B5EF4-FFF2-40B4-BE49-F238E27FC236}">
                <a16:creationId xmlns:a16="http://schemas.microsoft.com/office/drawing/2014/main" id="{B2699AA0-F6C1-4196-9F55-05ACEE09842E}"/>
              </a:ext>
            </a:extLst>
          </p:cNvPr>
          <p:cNvSpPr>
            <a:spLocks noGrp="1"/>
          </p:cNvSpPr>
          <p:nvPr>
            <p:ph type="body" sz="quarter" idx="12"/>
          </p:nvPr>
        </p:nvSpPr>
        <p:spPr/>
        <p:txBody>
          <a:bodyPr/>
          <a:lstStyle/>
          <a:p>
            <a:pPr marL="0" indent="0">
              <a:buNone/>
            </a:pPr>
            <a:endParaRPr lang="en-US" dirty="0"/>
          </a:p>
        </p:txBody>
      </p:sp>
      <p:pic>
        <p:nvPicPr>
          <p:cNvPr id="7" name="Picture 6">
            <a:extLst>
              <a:ext uri="{FF2B5EF4-FFF2-40B4-BE49-F238E27FC236}">
                <a16:creationId xmlns:a16="http://schemas.microsoft.com/office/drawing/2014/main" id="{487CFFDD-9726-4580-AB14-8099CBFEFD9B}"/>
              </a:ext>
            </a:extLst>
          </p:cNvPr>
          <p:cNvPicPr>
            <a:picLocks noChangeAspect="1"/>
          </p:cNvPicPr>
          <p:nvPr/>
        </p:nvPicPr>
        <p:blipFill>
          <a:blip r:embed="rId3"/>
          <a:stretch>
            <a:fillRect/>
          </a:stretch>
        </p:blipFill>
        <p:spPr>
          <a:xfrm>
            <a:off x="205086" y="1988833"/>
            <a:ext cx="2523337" cy="1506652"/>
          </a:xfrm>
          <a:prstGeom prst="rect">
            <a:avLst/>
          </a:prstGeom>
        </p:spPr>
      </p:pic>
      <p:pic>
        <p:nvPicPr>
          <p:cNvPr id="5" name="Picture 4">
            <a:extLst>
              <a:ext uri="{FF2B5EF4-FFF2-40B4-BE49-F238E27FC236}">
                <a16:creationId xmlns:a16="http://schemas.microsoft.com/office/drawing/2014/main" id="{9846288C-77E4-402B-93B6-44DE63ACFBE3}"/>
              </a:ext>
            </a:extLst>
          </p:cNvPr>
          <p:cNvPicPr>
            <a:picLocks noChangeAspect="1"/>
          </p:cNvPicPr>
          <p:nvPr/>
        </p:nvPicPr>
        <p:blipFill>
          <a:blip r:embed="rId4"/>
          <a:stretch>
            <a:fillRect/>
          </a:stretch>
        </p:blipFill>
        <p:spPr>
          <a:xfrm>
            <a:off x="6074541" y="1892700"/>
            <a:ext cx="2896843" cy="1935000"/>
          </a:xfrm>
          <a:prstGeom prst="rect">
            <a:avLst/>
          </a:prstGeom>
        </p:spPr>
      </p:pic>
      <p:pic>
        <p:nvPicPr>
          <p:cNvPr id="6" name="Picture 5">
            <a:extLst>
              <a:ext uri="{FF2B5EF4-FFF2-40B4-BE49-F238E27FC236}">
                <a16:creationId xmlns:a16="http://schemas.microsoft.com/office/drawing/2014/main" id="{B125E533-0F41-4E3B-B16F-73B8F2F98A11}"/>
              </a:ext>
            </a:extLst>
          </p:cNvPr>
          <p:cNvPicPr>
            <a:picLocks noChangeAspect="1"/>
          </p:cNvPicPr>
          <p:nvPr/>
        </p:nvPicPr>
        <p:blipFill>
          <a:blip r:embed="rId5"/>
          <a:stretch>
            <a:fillRect/>
          </a:stretch>
        </p:blipFill>
        <p:spPr>
          <a:xfrm>
            <a:off x="3014672" y="1500076"/>
            <a:ext cx="2741149" cy="2484166"/>
          </a:xfrm>
          <a:prstGeom prst="rect">
            <a:avLst/>
          </a:prstGeom>
        </p:spPr>
      </p:pic>
      <p:sp>
        <p:nvSpPr>
          <p:cNvPr id="8" name="TextBox 7">
            <a:extLst>
              <a:ext uri="{FF2B5EF4-FFF2-40B4-BE49-F238E27FC236}">
                <a16:creationId xmlns:a16="http://schemas.microsoft.com/office/drawing/2014/main" id="{CD4CB725-CD13-4772-A4DB-5A553B2DD96A}"/>
              </a:ext>
            </a:extLst>
          </p:cNvPr>
          <p:cNvSpPr txBox="1"/>
          <p:nvPr/>
        </p:nvSpPr>
        <p:spPr>
          <a:xfrm>
            <a:off x="498088" y="3585485"/>
            <a:ext cx="1781257" cy="307777"/>
          </a:xfrm>
          <a:prstGeom prst="rect">
            <a:avLst/>
          </a:prstGeom>
          <a:noFill/>
        </p:spPr>
        <p:txBody>
          <a:bodyPr wrap="none" rtlCol="0">
            <a:spAutoFit/>
          </a:bodyPr>
          <a:lstStyle/>
          <a:p>
            <a:r>
              <a:rPr lang="en-US" sz="1400" dirty="0">
                <a:solidFill>
                  <a:schemeClr val="bg1"/>
                </a:solidFill>
              </a:rPr>
              <a:t>Client-server model</a:t>
            </a:r>
          </a:p>
        </p:txBody>
      </p:sp>
      <p:sp>
        <p:nvSpPr>
          <p:cNvPr id="11" name="TextBox 10">
            <a:extLst>
              <a:ext uri="{FF2B5EF4-FFF2-40B4-BE49-F238E27FC236}">
                <a16:creationId xmlns:a16="http://schemas.microsoft.com/office/drawing/2014/main" id="{11E0FA25-71EF-4CC0-9898-6C9ACF7305F2}"/>
              </a:ext>
            </a:extLst>
          </p:cNvPr>
          <p:cNvSpPr txBox="1"/>
          <p:nvPr/>
        </p:nvSpPr>
        <p:spPr>
          <a:xfrm>
            <a:off x="3494617" y="4075390"/>
            <a:ext cx="1789272" cy="307777"/>
          </a:xfrm>
          <a:prstGeom prst="rect">
            <a:avLst/>
          </a:prstGeom>
          <a:noFill/>
        </p:spPr>
        <p:txBody>
          <a:bodyPr wrap="none" rtlCol="0">
            <a:spAutoFit/>
          </a:bodyPr>
          <a:lstStyle/>
          <a:p>
            <a:r>
              <a:rPr lang="en-US" sz="1400" dirty="0">
                <a:solidFill>
                  <a:schemeClr val="bg1"/>
                </a:solidFill>
              </a:rPr>
              <a:t>Peer-to-peer model</a:t>
            </a:r>
          </a:p>
        </p:txBody>
      </p:sp>
      <p:sp>
        <p:nvSpPr>
          <p:cNvPr id="13" name="TextBox 12">
            <a:extLst>
              <a:ext uri="{FF2B5EF4-FFF2-40B4-BE49-F238E27FC236}">
                <a16:creationId xmlns:a16="http://schemas.microsoft.com/office/drawing/2014/main" id="{D03A59B5-1928-4388-84AF-F61B2EDB9CA8}"/>
              </a:ext>
            </a:extLst>
          </p:cNvPr>
          <p:cNvSpPr txBox="1"/>
          <p:nvPr/>
        </p:nvSpPr>
        <p:spPr>
          <a:xfrm>
            <a:off x="6807862" y="4025868"/>
            <a:ext cx="1430200" cy="307777"/>
          </a:xfrm>
          <a:prstGeom prst="rect">
            <a:avLst/>
          </a:prstGeom>
          <a:noFill/>
        </p:spPr>
        <p:txBody>
          <a:bodyPr wrap="none" rtlCol="0">
            <a:spAutoFit/>
          </a:bodyPr>
          <a:lstStyle/>
          <a:p>
            <a:r>
              <a:rPr lang="en-US" sz="1400" dirty="0">
                <a:solidFill>
                  <a:schemeClr val="bg1"/>
                </a:solidFill>
              </a:rPr>
              <a:t>IoT edge model</a:t>
            </a:r>
          </a:p>
        </p:txBody>
      </p:sp>
    </p:spTree>
    <p:extLst>
      <p:ext uri="{BB962C8B-B14F-4D97-AF65-F5344CB8AC3E}">
        <p14:creationId xmlns:p14="http://schemas.microsoft.com/office/powerpoint/2010/main" val="207358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CB07A2-6AB5-4F77-80E0-D6A28DDACF55}"/>
              </a:ext>
            </a:extLst>
          </p:cNvPr>
          <p:cNvSpPr>
            <a:spLocks noGrp="1"/>
          </p:cNvSpPr>
          <p:nvPr>
            <p:ph type="body" sz="quarter" idx="10"/>
          </p:nvPr>
        </p:nvSpPr>
        <p:spPr/>
        <p:txBody>
          <a:bodyPr/>
          <a:lstStyle/>
          <a:p>
            <a:r>
              <a:rPr lang="en-US" dirty="0"/>
              <a:t>Centralized vs Decentralization vs Distributed System</a:t>
            </a:r>
          </a:p>
        </p:txBody>
      </p:sp>
      <p:sp>
        <p:nvSpPr>
          <p:cNvPr id="3" name="Text Placeholder 2">
            <a:extLst>
              <a:ext uri="{FF2B5EF4-FFF2-40B4-BE49-F238E27FC236}">
                <a16:creationId xmlns:a16="http://schemas.microsoft.com/office/drawing/2014/main" id="{0C61486F-F879-4B5D-BD92-FB1D59DFB300}"/>
              </a:ext>
            </a:extLst>
          </p:cNvPr>
          <p:cNvSpPr>
            <a:spLocks noGrp="1"/>
          </p:cNvSpPr>
          <p:nvPr>
            <p:ph type="body" sz="quarter" idx="11"/>
          </p:nvPr>
        </p:nvSpPr>
        <p:spPr/>
        <p:txBody>
          <a:bodyPr/>
          <a:lstStyle/>
          <a:p>
            <a:r>
              <a:rPr lang="en-US" dirty="0"/>
              <a:t>High Level Design &gt;&gt; System Architectures</a:t>
            </a:r>
          </a:p>
        </p:txBody>
      </p:sp>
      <p:sp>
        <p:nvSpPr>
          <p:cNvPr id="4" name="Text Placeholder 3">
            <a:extLst>
              <a:ext uri="{FF2B5EF4-FFF2-40B4-BE49-F238E27FC236}">
                <a16:creationId xmlns:a16="http://schemas.microsoft.com/office/drawing/2014/main" id="{B2699AA0-F6C1-4196-9F55-05ACEE09842E}"/>
              </a:ext>
            </a:extLst>
          </p:cNvPr>
          <p:cNvSpPr>
            <a:spLocks noGrp="1"/>
          </p:cNvSpPr>
          <p:nvPr>
            <p:ph type="body" sz="quarter" idx="12"/>
          </p:nvPr>
        </p:nvSpPr>
        <p:spPr/>
        <p:txBody>
          <a:bodyPr/>
          <a:lstStyle/>
          <a:p>
            <a:endParaRPr lang="en-US" dirty="0"/>
          </a:p>
        </p:txBody>
      </p:sp>
      <p:pic>
        <p:nvPicPr>
          <p:cNvPr id="9" name="Picture 8">
            <a:extLst>
              <a:ext uri="{FF2B5EF4-FFF2-40B4-BE49-F238E27FC236}">
                <a16:creationId xmlns:a16="http://schemas.microsoft.com/office/drawing/2014/main" id="{B073C740-DE5D-4C27-BDB5-45A2E7BFF96A}"/>
              </a:ext>
            </a:extLst>
          </p:cNvPr>
          <p:cNvPicPr>
            <a:picLocks noChangeAspect="1"/>
          </p:cNvPicPr>
          <p:nvPr/>
        </p:nvPicPr>
        <p:blipFill>
          <a:blip r:embed="rId3"/>
          <a:stretch>
            <a:fillRect/>
          </a:stretch>
        </p:blipFill>
        <p:spPr>
          <a:xfrm>
            <a:off x="1942055" y="963179"/>
            <a:ext cx="4986569" cy="3217142"/>
          </a:xfrm>
          <a:prstGeom prst="rect">
            <a:avLst/>
          </a:prstGeom>
        </p:spPr>
      </p:pic>
      <p:sp>
        <p:nvSpPr>
          <p:cNvPr id="5" name="TextBox 4">
            <a:extLst>
              <a:ext uri="{FF2B5EF4-FFF2-40B4-BE49-F238E27FC236}">
                <a16:creationId xmlns:a16="http://schemas.microsoft.com/office/drawing/2014/main" id="{D0651CDE-2DEA-449F-9606-5CBFC36380AE}"/>
              </a:ext>
            </a:extLst>
          </p:cNvPr>
          <p:cNvSpPr txBox="1"/>
          <p:nvPr/>
        </p:nvSpPr>
        <p:spPr>
          <a:xfrm>
            <a:off x="5597912" y="4423746"/>
            <a:ext cx="1103187" cy="430887"/>
          </a:xfrm>
          <a:prstGeom prst="rect">
            <a:avLst/>
          </a:prstGeom>
          <a:noFill/>
        </p:spPr>
        <p:txBody>
          <a:bodyPr wrap="none" rtlCol="0">
            <a:spAutoFit/>
          </a:bodyPr>
          <a:lstStyle/>
          <a:p>
            <a:r>
              <a:rPr lang="en-US" sz="1100" dirty="0">
                <a:solidFill>
                  <a:schemeClr val="bg1"/>
                </a:solidFill>
              </a:rPr>
              <a:t>Google Search</a:t>
            </a:r>
          </a:p>
          <a:p>
            <a:pPr algn="ctr"/>
            <a:r>
              <a:rPr lang="en-US" sz="1100" dirty="0">
                <a:solidFill>
                  <a:schemeClr val="bg1"/>
                </a:solidFill>
              </a:rPr>
              <a:t>Torrent</a:t>
            </a:r>
          </a:p>
        </p:txBody>
      </p:sp>
      <p:sp>
        <p:nvSpPr>
          <p:cNvPr id="8" name="TextBox 7">
            <a:extLst>
              <a:ext uri="{FF2B5EF4-FFF2-40B4-BE49-F238E27FC236}">
                <a16:creationId xmlns:a16="http://schemas.microsoft.com/office/drawing/2014/main" id="{69FD3C57-CB5F-49FD-829C-3591AAC227E3}"/>
              </a:ext>
            </a:extLst>
          </p:cNvPr>
          <p:cNvSpPr txBox="1"/>
          <p:nvPr/>
        </p:nvSpPr>
        <p:spPr>
          <a:xfrm>
            <a:off x="4020406" y="4431813"/>
            <a:ext cx="970137" cy="430887"/>
          </a:xfrm>
          <a:prstGeom prst="rect">
            <a:avLst/>
          </a:prstGeom>
          <a:noFill/>
        </p:spPr>
        <p:txBody>
          <a:bodyPr wrap="none" rtlCol="0">
            <a:spAutoFit/>
          </a:bodyPr>
          <a:lstStyle/>
          <a:p>
            <a:pPr algn="ctr"/>
            <a:r>
              <a:rPr lang="en-US" sz="1100" dirty="0">
                <a:solidFill>
                  <a:schemeClr val="bg1"/>
                </a:solidFill>
              </a:rPr>
              <a:t>Bitcoin</a:t>
            </a:r>
          </a:p>
          <a:p>
            <a:pPr algn="ctr"/>
            <a:r>
              <a:rPr lang="en-US" sz="1100" dirty="0">
                <a:solidFill>
                  <a:schemeClr val="bg1"/>
                </a:solidFill>
              </a:rPr>
              <a:t>Tor Network</a:t>
            </a:r>
          </a:p>
        </p:txBody>
      </p:sp>
    </p:spTree>
    <p:extLst>
      <p:ext uri="{BB962C8B-B14F-4D97-AF65-F5344CB8AC3E}">
        <p14:creationId xmlns:p14="http://schemas.microsoft.com/office/powerpoint/2010/main" val="76840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CB07A2-6AB5-4F77-80E0-D6A28DDACF55}"/>
              </a:ext>
            </a:extLst>
          </p:cNvPr>
          <p:cNvSpPr>
            <a:spLocks noGrp="1"/>
          </p:cNvSpPr>
          <p:nvPr>
            <p:ph type="body" sz="quarter" idx="10"/>
          </p:nvPr>
        </p:nvSpPr>
        <p:spPr/>
        <p:txBody>
          <a:bodyPr/>
          <a:lstStyle/>
          <a:p>
            <a:r>
              <a:rPr lang="en-US" dirty="0"/>
              <a:t>Architectures of Centralized vs Decentralization vs Distributed System</a:t>
            </a:r>
          </a:p>
        </p:txBody>
      </p:sp>
      <p:sp>
        <p:nvSpPr>
          <p:cNvPr id="3" name="Text Placeholder 2">
            <a:extLst>
              <a:ext uri="{FF2B5EF4-FFF2-40B4-BE49-F238E27FC236}">
                <a16:creationId xmlns:a16="http://schemas.microsoft.com/office/drawing/2014/main" id="{0C61486F-F879-4B5D-BD92-FB1D59DFB300}"/>
              </a:ext>
            </a:extLst>
          </p:cNvPr>
          <p:cNvSpPr>
            <a:spLocks noGrp="1"/>
          </p:cNvSpPr>
          <p:nvPr>
            <p:ph type="body" sz="quarter" idx="11"/>
          </p:nvPr>
        </p:nvSpPr>
        <p:spPr/>
        <p:txBody>
          <a:bodyPr/>
          <a:lstStyle/>
          <a:p>
            <a:r>
              <a:rPr lang="en-US" dirty="0"/>
              <a:t>High Level Design &gt;&gt; System Architectures</a:t>
            </a:r>
          </a:p>
        </p:txBody>
      </p:sp>
      <p:sp>
        <p:nvSpPr>
          <p:cNvPr id="4" name="Text Placeholder 3">
            <a:extLst>
              <a:ext uri="{FF2B5EF4-FFF2-40B4-BE49-F238E27FC236}">
                <a16:creationId xmlns:a16="http://schemas.microsoft.com/office/drawing/2014/main" id="{B2699AA0-F6C1-4196-9F55-05ACEE09842E}"/>
              </a:ext>
            </a:extLst>
          </p:cNvPr>
          <p:cNvSpPr>
            <a:spLocks noGrp="1"/>
          </p:cNvSpPr>
          <p:nvPr>
            <p:ph type="body" sz="quarter" idx="12"/>
          </p:nvPr>
        </p:nvSpPr>
        <p:spPr/>
        <p:txBody>
          <a:bodyPr/>
          <a:lstStyle/>
          <a:p>
            <a:r>
              <a:rPr lang="en-US" dirty="0"/>
              <a:t>Centralized system:</a:t>
            </a:r>
          </a:p>
          <a:p>
            <a:pPr lvl="1"/>
            <a:r>
              <a:rPr lang="en-US" dirty="0"/>
              <a:t>Client-server architecture</a:t>
            </a:r>
          </a:p>
          <a:p>
            <a:r>
              <a:rPr lang="en-US" dirty="0"/>
              <a:t>Decentralized system:</a:t>
            </a:r>
          </a:p>
          <a:p>
            <a:pPr lvl="1"/>
            <a:r>
              <a:rPr lang="en-US" dirty="0"/>
              <a:t>P2P architecture</a:t>
            </a:r>
          </a:p>
          <a:p>
            <a:pPr lvl="1"/>
            <a:r>
              <a:rPr lang="en-US" dirty="0"/>
              <a:t>Master-slave architecture</a:t>
            </a:r>
          </a:p>
          <a:p>
            <a:r>
              <a:rPr lang="en-US" dirty="0"/>
              <a:t>Distributed system:</a:t>
            </a:r>
          </a:p>
          <a:p>
            <a:pPr lvl="1"/>
            <a:r>
              <a:rPr lang="en-US" dirty="0"/>
              <a:t>Client-server architecture</a:t>
            </a:r>
          </a:p>
          <a:p>
            <a:pPr lvl="1"/>
            <a:r>
              <a:rPr lang="en-US" dirty="0"/>
              <a:t>P2P architecture</a:t>
            </a:r>
          </a:p>
          <a:p>
            <a:pPr lvl="1"/>
            <a:r>
              <a:rPr lang="en-US" dirty="0"/>
              <a:t>N-tier architecture</a:t>
            </a:r>
          </a:p>
        </p:txBody>
      </p:sp>
      <p:pic>
        <p:nvPicPr>
          <p:cNvPr id="6" name="Picture 5">
            <a:extLst>
              <a:ext uri="{FF2B5EF4-FFF2-40B4-BE49-F238E27FC236}">
                <a16:creationId xmlns:a16="http://schemas.microsoft.com/office/drawing/2014/main" id="{4E8914D5-BE87-45FF-84BD-61EB22CA7020}"/>
              </a:ext>
            </a:extLst>
          </p:cNvPr>
          <p:cNvPicPr>
            <a:picLocks noChangeAspect="1"/>
          </p:cNvPicPr>
          <p:nvPr/>
        </p:nvPicPr>
        <p:blipFill>
          <a:blip r:embed="rId3"/>
          <a:stretch>
            <a:fillRect/>
          </a:stretch>
        </p:blipFill>
        <p:spPr>
          <a:xfrm>
            <a:off x="3468678" y="3433054"/>
            <a:ext cx="2523337" cy="1506652"/>
          </a:xfrm>
          <a:prstGeom prst="rect">
            <a:avLst/>
          </a:prstGeom>
        </p:spPr>
      </p:pic>
      <p:pic>
        <p:nvPicPr>
          <p:cNvPr id="7" name="Picture 6">
            <a:extLst>
              <a:ext uri="{FF2B5EF4-FFF2-40B4-BE49-F238E27FC236}">
                <a16:creationId xmlns:a16="http://schemas.microsoft.com/office/drawing/2014/main" id="{7758A701-2AFF-4A2A-8E8B-508C70C5C49D}"/>
              </a:ext>
            </a:extLst>
          </p:cNvPr>
          <p:cNvPicPr>
            <a:picLocks noChangeAspect="1"/>
          </p:cNvPicPr>
          <p:nvPr/>
        </p:nvPicPr>
        <p:blipFill>
          <a:blip r:embed="rId4"/>
          <a:stretch>
            <a:fillRect/>
          </a:stretch>
        </p:blipFill>
        <p:spPr>
          <a:xfrm>
            <a:off x="5006352" y="1488878"/>
            <a:ext cx="3225133" cy="1918800"/>
          </a:xfrm>
          <a:prstGeom prst="rect">
            <a:avLst/>
          </a:prstGeom>
        </p:spPr>
      </p:pic>
    </p:spTree>
    <p:extLst>
      <p:ext uri="{BB962C8B-B14F-4D97-AF65-F5344CB8AC3E}">
        <p14:creationId xmlns:p14="http://schemas.microsoft.com/office/powerpoint/2010/main" val="676017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EB09F-0B14-46AF-A483-A04834855DF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39A0CFED-8426-40FC-87E6-6042441B9924}"/>
              </a:ext>
            </a:extLst>
          </p:cNvPr>
          <p:cNvSpPr>
            <a:spLocks noGrp="1"/>
          </p:cNvSpPr>
          <p:nvPr>
            <p:ph type="body" sz="quarter" idx="11"/>
          </p:nvPr>
        </p:nvSpPr>
        <p:spPr/>
        <p:txBody>
          <a:bodyPr/>
          <a:lstStyle/>
          <a:p>
            <a:r>
              <a:rPr lang="en-US" dirty="0"/>
              <a:t>Introduction</a:t>
            </a:r>
          </a:p>
        </p:txBody>
      </p:sp>
      <p:sp>
        <p:nvSpPr>
          <p:cNvPr id="4" name="Footer Placeholder 3">
            <a:extLst>
              <a:ext uri="{FF2B5EF4-FFF2-40B4-BE49-F238E27FC236}">
                <a16:creationId xmlns:a16="http://schemas.microsoft.com/office/drawing/2014/main" id="{AA421FB2-C209-4500-BC80-6AF8D7113000}"/>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582B3AA1-E061-4972-BC65-A202F9216F61}"/>
              </a:ext>
            </a:extLst>
          </p:cNvPr>
          <p:cNvSpPr>
            <a:spLocks noGrp="1"/>
          </p:cNvSpPr>
          <p:nvPr>
            <p:ph type="body" sz="quarter" idx="12"/>
          </p:nvPr>
        </p:nvSpPr>
        <p:spPr/>
        <p:txBody>
          <a:bodyPr/>
          <a:lstStyle/>
          <a:p>
            <a:pPr marL="0" indent="0">
              <a:buNone/>
            </a:pPr>
            <a:endParaRPr lang="en-US" dirty="0"/>
          </a:p>
        </p:txBody>
      </p:sp>
      <p:pic>
        <p:nvPicPr>
          <p:cNvPr id="5122" name="Picture 2">
            <a:extLst>
              <a:ext uri="{FF2B5EF4-FFF2-40B4-BE49-F238E27FC236}">
                <a16:creationId xmlns:a16="http://schemas.microsoft.com/office/drawing/2014/main" id="{D9294781-056B-498B-AFE7-79F035A24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023938"/>
            <a:ext cx="701040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86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87FE2-97DD-4ED3-9651-294A526EE54A}"/>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970C7C8-EC1E-4D79-81EA-7E7963F32705}"/>
              </a:ext>
            </a:extLst>
          </p:cNvPr>
          <p:cNvSpPr>
            <a:spLocks noGrp="1"/>
          </p:cNvSpPr>
          <p:nvPr>
            <p:ph type="body" sz="quarter" idx="11"/>
          </p:nvPr>
        </p:nvSpPr>
        <p:spPr/>
        <p:txBody>
          <a:bodyPr/>
          <a:lstStyle/>
          <a:p>
            <a:r>
              <a:rPr lang="en-US" dirty="0"/>
              <a:t>Implementation</a:t>
            </a:r>
          </a:p>
        </p:txBody>
      </p:sp>
      <p:sp>
        <p:nvSpPr>
          <p:cNvPr id="4" name="Footer Placeholder 3">
            <a:extLst>
              <a:ext uri="{FF2B5EF4-FFF2-40B4-BE49-F238E27FC236}">
                <a16:creationId xmlns:a16="http://schemas.microsoft.com/office/drawing/2014/main" id="{6AD76A23-2990-4D7D-9139-5104947F809A}"/>
              </a:ext>
            </a:extLst>
          </p:cNvPr>
          <p:cNvSpPr>
            <a:spLocks noGrp="1"/>
          </p:cNvSpPr>
          <p:nvPr>
            <p:ph type="ftr" sz="quarter" idx="4294967295"/>
          </p:nvPr>
        </p:nvSpPr>
        <p:spPr>
          <a:xfrm>
            <a:off x="2692800" y="4816800"/>
            <a:ext cx="2581200" cy="122400"/>
          </a:xfrm>
          <a:prstGeom prst="rect">
            <a:avLst/>
          </a:prstGeom>
        </p:spPr>
        <p:txBody>
          <a:bodyPr/>
          <a:lstStyle/>
          <a:p>
            <a:r>
              <a:rPr lang="en-US" dirty="0">
                <a:cs typeface="Arial" panose="020B0604020202020204" pitchFamily="34" charset="0"/>
              </a:rPr>
              <a:t>Internal use</a:t>
            </a:r>
          </a:p>
        </p:txBody>
      </p:sp>
      <p:sp>
        <p:nvSpPr>
          <p:cNvPr id="5" name="Text Placeholder 4">
            <a:extLst>
              <a:ext uri="{FF2B5EF4-FFF2-40B4-BE49-F238E27FC236}">
                <a16:creationId xmlns:a16="http://schemas.microsoft.com/office/drawing/2014/main" id="{5C15E52A-3B02-4669-B3C7-F8B50A97A487}"/>
              </a:ext>
            </a:extLst>
          </p:cNvPr>
          <p:cNvSpPr>
            <a:spLocks noGrp="1"/>
          </p:cNvSpPr>
          <p:nvPr>
            <p:ph type="body" sz="quarter" idx="12"/>
          </p:nvPr>
        </p:nvSpPr>
        <p:spPr/>
        <p:txBody>
          <a:bodyPr/>
          <a:lstStyle/>
          <a:p>
            <a:r>
              <a:rPr lang="en-US" dirty="0"/>
              <a:t>Non-structural properties</a:t>
            </a:r>
          </a:p>
          <a:p>
            <a:r>
              <a:rPr lang="en-US" dirty="0"/>
              <a:t>Static Analysis &amp; Linters</a:t>
            </a:r>
          </a:p>
          <a:p>
            <a:r>
              <a:rPr lang="en-US" dirty="0"/>
              <a:t>Automation</a:t>
            </a:r>
          </a:p>
          <a:p>
            <a:r>
              <a:rPr lang="en-US" dirty="0"/>
              <a:t>Code Smells</a:t>
            </a:r>
          </a:p>
          <a:p>
            <a:r>
              <a:rPr lang="en-US" dirty="0"/>
              <a:t>Refactoring</a:t>
            </a:r>
          </a:p>
        </p:txBody>
      </p:sp>
    </p:spTree>
    <p:extLst>
      <p:ext uri="{BB962C8B-B14F-4D97-AF65-F5344CB8AC3E}">
        <p14:creationId xmlns:p14="http://schemas.microsoft.com/office/powerpoint/2010/main" val="181269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87FE2-97DD-4ED3-9651-294A526EE54A}"/>
              </a:ext>
            </a:extLst>
          </p:cNvPr>
          <p:cNvSpPr>
            <a:spLocks noGrp="1"/>
          </p:cNvSpPr>
          <p:nvPr>
            <p:ph type="body" sz="quarter" idx="10"/>
          </p:nvPr>
        </p:nvSpPr>
        <p:spPr/>
        <p:txBody>
          <a:bodyPr/>
          <a:lstStyle/>
          <a:p>
            <a:r>
              <a:rPr lang="en-US" dirty="0"/>
              <a:t>Non-structural properties</a:t>
            </a:r>
          </a:p>
        </p:txBody>
      </p:sp>
      <p:sp>
        <p:nvSpPr>
          <p:cNvPr id="3" name="Text Placeholder 2">
            <a:extLst>
              <a:ext uri="{FF2B5EF4-FFF2-40B4-BE49-F238E27FC236}">
                <a16:creationId xmlns:a16="http://schemas.microsoft.com/office/drawing/2014/main" id="{5970C7C8-EC1E-4D79-81EA-7E7963F32705}"/>
              </a:ext>
            </a:extLst>
          </p:cNvPr>
          <p:cNvSpPr>
            <a:spLocks noGrp="1"/>
          </p:cNvSpPr>
          <p:nvPr>
            <p:ph type="body" sz="quarter" idx="11"/>
          </p:nvPr>
        </p:nvSpPr>
        <p:spPr/>
        <p:txBody>
          <a:bodyPr/>
          <a:lstStyle/>
          <a:p>
            <a:r>
              <a:rPr lang="en-US" dirty="0"/>
              <a:t>Implementation</a:t>
            </a:r>
          </a:p>
        </p:txBody>
      </p:sp>
      <p:sp>
        <p:nvSpPr>
          <p:cNvPr id="4" name="Footer Placeholder 3">
            <a:extLst>
              <a:ext uri="{FF2B5EF4-FFF2-40B4-BE49-F238E27FC236}">
                <a16:creationId xmlns:a16="http://schemas.microsoft.com/office/drawing/2014/main" id="{6AD76A23-2990-4D7D-9139-5104947F809A}"/>
              </a:ext>
            </a:extLst>
          </p:cNvPr>
          <p:cNvSpPr>
            <a:spLocks noGrp="1"/>
          </p:cNvSpPr>
          <p:nvPr>
            <p:ph type="ftr" sz="quarter" idx="4294967295"/>
          </p:nvPr>
        </p:nvSpPr>
        <p:spPr>
          <a:xfrm>
            <a:off x="2692800" y="4816800"/>
            <a:ext cx="2581200" cy="122400"/>
          </a:xfrm>
          <a:prstGeom prst="rect">
            <a:avLst/>
          </a:prstGeom>
        </p:spPr>
        <p:txBody>
          <a:bodyPr/>
          <a:lstStyle/>
          <a:p>
            <a:r>
              <a:rPr lang="en-US" dirty="0">
                <a:cs typeface="Arial" panose="020B0604020202020204" pitchFamily="34" charset="0"/>
              </a:rPr>
              <a:t>Internal use</a:t>
            </a:r>
          </a:p>
        </p:txBody>
      </p:sp>
      <p:sp>
        <p:nvSpPr>
          <p:cNvPr id="5" name="Text Placeholder 4">
            <a:extLst>
              <a:ext uri="{FF2B5EF4-FFF2-40B4-BE49-F238E27FC236}">
                <a16:creationId xmlns:a16="http://schemas.microsoft.com/office/drawing/2014/main" id="{5C15E52A-3B02-4669-B3C7-F8B50A97A487}"/>
              </a:ext>
            </a:extLst>
          </p:cNvPr>
          <p:cNvSpPr>
            <a:spLocks noGrp="1"/>
          </p:cNvSpPr>
          <p:nvPr>
            <p:ph type="body" sz="quarter" idx="12"/>
          </p:nvPr>
        </p:nvSpPr>
        <p:spPr/>
        <p:txBody>
          <a:bodyPr/>
          <a:lstStyle/>
          <a:p>
            <a:r>
              <a:rPr lang="en-US" dirty="0"/>
              <a:t>Non-structural properties</a:t>
            </a:r>
          </a:p>
          <a:p>
            <a:pPr lvl="1"/>
            <a:r>
              <a:rPr lang="en-US" dirty="0"/>
              <a:t>Complexity</a:t>
            </a:r>
          </a:p>
          <a:p>
            <a:pPr lvl="1"/>
            <a:r>
              <a:rPr lang="en-US" dirty="0"/>
              <a:t>Performance</a:t>
            </a:r>
          </a:p>
          <a:p>
            <a:pPr lvl="1"/>
            <a:r>
              <a:rPr lang="en-US" dirty="0"/>
              <a:t>Security</a:t>
            </a:r>
          </a:p>
          <a:p>
            <a:pPr lvl="1"/>
            <a:r>
              <a:rPr lang="en-US" dirty="0"/>
              <a:t>Usability</a:t>
            </a:r>
          </a:p>
          <a:p>
            <a:pPr lvl="1"/>
            <a:r>
              <a:rPr lang="en-US" dirty="0"/>
              <a:t>Portability</a:t>
            </a:r>
          </a:p>
          <a:p>
            <a:pPr lvl="1"/>
            <a:r>
              <a:rPr lang="en-US" dirty="0"/>
              <a:t>Scalability</a:t>
            </a:r>
          </a:p>
          <a:p>
            <a:pPr lvl="1"/>
            <a:r>
              <a:rPr lang="en-US" dirty="0"/>
              <a:t>Readability</a:t>
            </a:r>
          </a:p>
          <a:p>
            <a:pPr lvl="2"/>
            <a:r>
              <a:rPr lang="en-US" dirty="0"/>
              <a:t>Clean code</a:t>
            </a:r>
          </a:p>
          <a:p>
            <a:pPr lvl="2"/>
            <a:r>
              <a:rPr lang="en-US" dirty="0"/>
              <a:t>Anti-pattern (deep nesting, bad naming…)</a:t>
            </a:r>
          </a:p>
        </p:txBody>
      </p:sp>
    </p:spTree>
    <p:extLst>
      <p:ext uri="{BB962C8B-B14F-4D97-AF65-F5344CB8AC3E}">
        <p14:creationId xmlns:p14="http://schemas.microsoft.com/office/powerpoint/2010/main" val="42693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87FE2-97DD-4ED3-9651-294A526EE54A}"/>
              </a:ext>
            </a:extLst>
          </p:cNvPr>
          <p:cNvSpPr>
            <a:spLocks noGrp="1"/>
          </p:cNvSpPr>
          <p:nvPr>
            <p:ph type="body" sz="quarter" idx="10"/>
          </p:nvPr>
        </p:nvSpPr>
        <p:spPr/>
        <p:txBody>
          <a:bodyPr/>
          <a:lstStyle/>
          <a:p>
            <a:r>
              <a:rPr lang="en-US" dirty="0"/>
              <a:t>Static Analysis &amp; Linters</a:t>
            </a:r>
          </a:p>
        </p:txBody>
      </p:sp>
      <p:sp>
        <p:nvSpPr>
          <p:cNvPr id="3" name="Text Placeholder 2">
            <a:extLst>
              <a:ext uri="{FF2B5EF4-FFF2-40B4-BE49-F238E27FC236}">
                <a16:creationId xmlns:a16="http://schemas.microsoft.com/office/drawing/2014/main" id="{5970C7C8-EC1E-4D79-81EA-7E7963F32705}"/>
              </a:ext>
            </a:extLst>
          </p:cNvPr>
          <p:cNvSpPr>
            <a:spLocks noGrp="1"/>
          </p:cNvSpPr>
          <p:nvPr>
            <p:ph type="body" sz="quarter" idx="11"/>
          </p:nvPr>
        </p:nvSpPr>
        <p:spPr/>
        <p:txBody>
          <a:bodyPr/>
          <a:lstStyle/>
          <a:p>
            <a:r>
              <a:rPr lang="en-US" dirty="0"/>
              <a:t>Implementation</a:t>
            </a:r>
          </a:p>
        </p:txBody>
      </p:sp>
      <p:sp>
        <p:nvSpPr>
          <p:cNvPr id="4" name="Footer Placeholder 3">
            <a:extLst>
              <a:ext uri="{FF2B5EF4-FFF2-40B4-BE49-F238E27FC236}">
                <a16:creationId xmlns:a16="http://schemas.microsoft.com/office/drawing/2014/main" id="{6AD76A23-2990-4D7D-9139-5104947F809A}"/>
              </a:ext>
            </a:extLst>
          </p:cNvPr>
          <p:cNvSpPr>
            <a:spLocks noGrp="1"/>
          </p:cNvSpPr>
          <p:nvPr>
            <p:ph type="ftr" sz="quarter" idx="4294967295"/>
          </p:nvPr>
        </p:nvSpPr>
        <p:spPr>
          <a:xfrm>
            <a:off x="2692800" y="4816800"/>
            <a:ext cx="2581200" cy="122400"/>
          </a:xfrm>
          <a:prstGeom prst="rect">
            <a:avLst/>
          </a:prstGeom>
        </p:spPr>
        <p:txBody>
          <a:bodyPr/>
          <a:lstStyle/>
          <a:p>
            <a:r>
              <a:rPr lang="en-US" dirty="0">
                <a:cs typeface="Arial" panose="020B0604020202020204" pitchFamily="34" charset="0"/>
              </a:rPr>
              <a:t>Internal use</a:t>
            </a:r>
          </a:p>
        </p:txBody>
      </p:sp>
      <p:sp>
        <p:nvSpPr>
          <p:cNvPr id="5" name="Text Placeholder 4">
            <a:extLst>
              <a:ext uri="{FF2B5EF4-FFF2-40B4-BE49-F238E27FC236}">
                <a16:creationId xmlns:a16="http://schemas.microsoft.com/office/drawing/2014/main" id="{5C15E52A-3B02-4669-B3C7-F8B50A97A487}"/>
              </a:ext>
            </a:extLst>
          </p:cNvPr>
          <p:cNvSpPr>
            <a:spLocks noGrp="1"/>
          </p:cNvSpPr>
          <p:nvPr>
            <p:ph type="body" sz="quarter" idx="12"/>
          </p:nvPr>
        </p:nvSpPr>
        <p:spPr/>
        <p:txBody>
          <a:bodyPr/>
          <a:lstStyle/>
          <a:p>
            <a:r>
              <a:rPr lang="en-US" dirty="0"/>
              <a:t>Static Analysis &amp; Linters</a:t>
            </a:r>
          </a:p>
          <a:p>
            <a:pPr lvl="1"/>
            <a:r>
              <a:rPr lang="en-US" dirty="0"/>
              <a:t>Static vs Dynamic Analysis</a:t>
            </a:r>
          </a:p>
        </p:txBody>
      </p:sp>
    </p:spTree>
    <p:extLst>
      <p:ext uri="{BB962C8B-B14F-4D97-AF65-F5344CB8AC3E}">
        <p14:creationId xmlns:p14="http://schemas.microsoft.com/office/powerpoint/2010/main" val="259856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87FE2-97DD-4ED3-9651-294A526EE54A}"/>
              </a:ext>
            </a:extLst>
          </p:cNvPr>
          <p:cNvSpPr>
            <a:spLocks noGrp="1"/>
          </p:cNvSpPr>
          <p:nvPr>
            <p:ph type="body" sz="quarter" idx="10"/>
          </p:nvPr>
        </p:nvSpPr>
        <p:spPr/>
        <p:txBody>
          <a:bodyPr/>
          <a:lstStyle/>
          <a:p>
            <a:r>
              <a:rPr lang="en-US" dirty="0"/>
              <a:t>Automation</a:t>
            </a:r>
          </a:p>
        </p:txBody>
      </p:sp>
      <p:sp>
        <p:nvSpPr>
          <p:cNvPr id="3" name="Text Placeholder 2">
            <a:extLst>
              <a:ext uri="{FF2B5EF4-FFF2-40B4-BE49-F238E27FC236}">
                <a16:creationId xmlns:a16="http://schemas.microsoft.com/office/drawing/2014/main" id="{5970C7C8-EC1E-4D79-81EA-7E7963F32705}"/>
              </a:ext>
            </a:extLst>
          </p:cNvPr>
          <p:cNvSpPr>
            <a:spLocks noGrp="1"/>
          </p:cNvSpPr>
          <p:nvPr>
            <p:ph type="body" sz="quarter" idx="11"/>
          </p:nvPr>
        </p:nvSpPr>
        <p:spPr/>
        <p:txBody>
          <a:bodyPr/>
          <a:lstStyle/>
          <a:p>
            <a:r>
              <a:rPr lang="en-US" dirty="0"/>
              <a:t>Implementation</a:t>
            </a:r>
          </a:p>
        </p:txBody>
      </p:sp>
      <p:sp>
        <p:nvSpPr>
          <p:cNvPr id="4" name="Footer Placeholder 3">
            <a:extLst>
              <a:ext uri="{FF2B5EF4-FFF2-40B4-BE49-F238E27FC236}">
                <a16:creationId xmlns:a16="http://schemas.microsoft.com/office/drawing/2014/main" id="{6AD76A23-2990-4D7D-9139-5104947F809A}"/>
              </a:ext>
            </a:extLst>
          </p:cNvPr>
          <p:cNvSpPr>
            <a:spLocks noGrp="1"/>
          </p:cNvSpPr>
          <p:nvPr>
            <p:ph type="ftr" sz="quarter" idx="4294967295"/>
          </p:nvPr>
        </p:nvSpPr>
        <p:spPr>
          <a:xfrm>
            <a:off x="2692800" y="4816800"/>
            <a:ext cx="2581200" cy="122400"/>
          </a:xfrm>
          <a:prstGeom prst="rect">
            <a:avLst/>
          </a:prstGeom>
        </p:spPr>
        <p:txBody>
          <a:bodyPr/>
          <a:lstStyle/>
          <a:p>
            <a:r>
              <a:rPr lang="en-US" dirty="0">
                <a:cs typeface="Arial" panose="020B0604020202020204" pitchFamily="34" charset="0"/>
              </a:rPr>
              <a:t>Internal use</a:t>
            </a:r>
          </a:p>
        </p:txBody>
      </p:sp>
      <p:sp>
        <p:nvSpPr>
          <p:cNvPr id="5" name="Text Placeholder 4">
            <a:extLst>
              <a:ext uri="{FF2B5EF4-FFF2-40B4-BE49-F238E27FC236}">
                <a16:creationId xmlns:a16="http://schemas.microsoft.com/office/drawing/2014/main" id="{5C15E52A-3B02-4669-B3C7-F8B50A97A487}"/>
              </a:ext>
            </a:extLst>
          </p:cNvPr>
          <p:cNvSpPr>
            <a:spLocks noGrp="1"/>
          </p:cNvSpPr>
          <p:nvPr>
            <p:ph type="body" sz="quarter" idx="12"/>
          </p:nvPr>
        </p:nvSpPr>
        <p:spPr/>
        <p:txBody>
          <a:bodyPr/>
          <a:lstStyle/>
          <a:p>
            <a:pPr marL="0" indent="0">
              <a:buNone/>
            </a:pPr>
            <a:r>
              <a:rPr lang="en-US" dirty="0"/>
              <a:t>Automation:</a:t>
            </a:r>
          </a:p>
          <a:p>
            <a:r>
              <a:rPr lang="en-US" dirty="0"/>
              <a:t>Source control: git, </a:t>
            </a:r>
            <a:r>
              <a:rPr lang="en-US" dirty="0" err="1"/>
              <a:t>svn</a:t>
            </a:r>
            <a:endParaRPr lang="en-US" dirty="0"/>
          </a:p>
          <a:p>
            <a:r>
              <a:rPr lang="en-US" dirty="0"/>
              <a:t>Dependency management: </a:t>
            </a:r>
            <a:r>
              <a:rPr lang="en-US" dirty="0" err="1"/>
              <a:t>npm</a:t>
            </a:r>
            <a:r>
              <a:rPr lang="en-US" dirty="0"/>
              <a:t>, pip</a:t>
            </a:r>
          </a:p>
          <a:p>
            <a:r>
              <a:rPr lang="en-US" dirty="0"/>
              <a:t>Build tools: ant, </a:t>
            </a:r>
            <a:r>
              <a:rPr lang="en-US" dirty="0" err="1"/>
              <a:t>gradle</a:t>
            </a:r>
            <a:r>
              <a:rPr lang="en-US" dirty="0"/>
              <a:t>, make</a:t>
            </a:r>
          </a:p>
          <a:p>
            <a:r>
              <a:rPr lang="en-US" dirty="0"/>
              <a:t>Test tools: </a:t>
            </a:r>
            <a:r>
              <a:rPr lang="en-US" dirty="0" err="1"/>
              <a:t>jUnit</a:t>
            </a:r>
            <a:r>
              <a:rPr lang="en-US" dirty="0"/>
              <a:t>, mocha</a:t>
            </a:r>
          </a:p>
          <a:p>
            <a:r>
              <a:rPr lang="en-US" dirty="0"/>
              <a:t>Test runners: Jenkins, </a:t>
            </a:r>
            <a:r>
              <a:rPr lang="en-US" dirty="0" err="1"/>
              <a:t>TravisCI</a:t>
            </a:r>
            <a:endParaRPr lang="en-US" dirty="0"/>
          </a:p>
          <a:p>
            <a:r>
              <a:rPr lang="en-US" dirty="0"/>
              <a:t>Deployment: docker, bare-metal server, cloud</a:t>
            </a:r>
          </a:p>
        </p:txBody>
      </p:sp>
    </p:spTree>
    <p:extLst>
      <p:ext uri="{BB962C8B-B14F-4D97-AF65-F5344CB8AC3E}">
        <p14:creationId xmlns:p14="http://schemas.microsoft.com/office/powerpoint/2010/main" val="169181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87FE2-97DD-4ED3-9651-294A526EE54A}"/>
              </a:ext>
            </a:extLst>
          </p:cNvPr>
          <p:cNvSpPr>
            <a:spLocks noGrp="1"/>
          </p:cNvSpPr>
          <p:nvPr>
            <p:ph type="body" sz="quarter" idx="10"/>
          </p:nvPr>
        </p:nvSpPr>
        <p:spPr/>
        <p:txBody>
          <a:bodyPr/>
          <a:lstStyle/>
          <a:p>
            <a:r>
              <a:rPr lang="en-US" dirty="0"/>
              <a:t>Code Smells</a:t>
            </a:r>
          </a:p>
          <a:p>
            <a:endParaRPr lang="en-US" dirty="0"/>
          </a:p>
        </p:txBody>
      </p:sp>
      <p:sp>
        <p:nvSpPr>
          <p:cNvPr id="3" name="Text Placeholder 2">
            <a:extLst>
              <a:ext uri="{FF2B5EF4-FFF2-40B4-BE49-F238E27FC236}">
                <a16:creationId xmlns:a16="http://schemas.microsoft.com/office/drawing/2014/main" id="{5970C7C8-EC1E-4D79-81EA-7E7963F32705}"/>
              </a:ext>
            </a:extLst>
          </p:cNvPr>
          <p:cNvSpPr>
            <a:spLocks noGrp="1"/>
          </p:cNvSpPr>
          <p:nvPr>
            <p:ph type="body" sz="quarter" idx="11"/>
          </p:nvPr>
        </p:nvSpPr>
        <p:spPr/>
        <p:txBody>
          <a:bodyPr/>
          <a:lstStyle/>
          <a:p>
            <a:r>
              <a:rPr lang="en-US" dirty="0"/>
              <a:t>Implementation</a:t>
            </a:r>
          </a:p>
        </p:txBody>
      </p:sp>
      <p:sp>
        <p:nvSpPr>
          <p:cNvPr id="4" name="Footer Placeholder 3">
            <a:extLst>
              <a:ext uri="{FF2B5EF4-FFF2-40B4-BE49-F238E27FC236}">
                <a16:creationId xmlns:a16="http://schemas.microsoft.com/office/drawing/2014/main" id="{6AD76A23-2990-4D7D-9139-5104947F809A}"/>
              </a:ext>
            </a:extLst>
          </p:cNvPr>
          <p:cNvSpPr>
            <a:spLocks noGrp="1"/>
          </p:cNvSpPr>
          <p:nvPr>
            <p:ph type="ftr" sz="quarter" idx="4294967295"/>
          </p:nvPr>
        </p:nvSpPr>
        <p:spPr>
          <a:xfrm>
            <a:off x="2692800" y="4816800"/>
            <a:ext cx="2581200" cy="122400"/>
          </a:xfrm>
          <a:prstGeom prst="rect">
            <a:avLst/>
          </a:prstGeom>
        </p:spPr>
        <p:txBody>
          <a:bodyPr/>
          <a:lstStyle/>
          <a:p>
            <a:r>
              <a:rPr lang="en-US" dirty="0">
                <a:cs typeface="Arial" panose="020B0604020202020204" pitchFamily="34" charset="0"/>
              </a:rPr>
              <a:t>Internal use</a:t>
            </a:r>
          </a:p>
        </p:txBody>
      </p:sp>
      <p:sp>
        <p:nvSpPr>
          <p:cNvPr id="5" name="Text Placeholder 4">
            <a:extLst>
              <a:ext uri="{FF2B5EF4-FFF2-40B4-BE49-F238E27FC236}">
                <a16:creationId xmlns:a16="http://schemas.microsoft.com/office/drawing/2014/main" id="{5C15E52A-3B02-4669-B3C7-F8B50A97A487}"/>
              </a:ext>
            </a:extLst>
          </p:cNvPr>
          <p:cNvSpPr>
            <a:spLocks noGrp="1"/>
          </p:cNvSpPr>
          <p:nvPr>
            <p:ph type="body" sz="quarter" idx="12"/>
          </p:nvPr>
        </p:nvSpPr>
        <p:spPr/>
        <p:txBody>
          <a:bodyPr/>
          <a:lstStyle/>
          <a:p>
            <a:pPr marL="0" indent="0">
              <a:buNone/>
            </a:pPr>
            <a:r>
              <a:rPr lang="en-US" dirty="0"/>
              <a:t>Application-level smells</a:t>
            </a:r>
          </a:p>
          <a:p>
            <a:pPr lvl="1"/>
            <a:r>
              <a:rPr lang="en-US" dirty="0"/>
              <a:t>Duplicated code</a:t>
            </a:r>
          </a:p>
          <a:p>
            <a:pPr lvl="1"/>
            <a:r>
              <a:rPr lang="en-US" dirty="0"/>
              <a:t>Contrived complexity</a:t>
            </a:r>
          </a:p>
          <a:p>
            <a:pPr lvl="1"/>
            <a:r>
              <a:rPr lang="en-US" dirty="0"/>
              <a:t>Shotgun surgery: a single change needs to be applied to multiple classes at the same time.</a:t>
            </a:r>
          </a:p>
          <a:p>
            <a:pPr lvl="1"/>
            <a:r>
              <a:rPr lang="en-US" dirty="0"/>
              <a:t>Uncontrolled side effects</a:t>
            </a:r>
          </a:p>
          <a:p>
            <a:pPr lvl="1"/>
            <a:r>
              <a:rPr lang="en-US" dirty="0"/>
              <a:t>Variable mutations: very hard to refactor code since the actual value is unpredictable and hard to reason about.</a:t>
            </a:r>
          </a:p>
          <a:p>
            <a:pPr lvl="1"/>
            <a:r>
              <a:rPr lang="en-US" dirty="0"/>
              <a:t>Boolean blindness: easy to assert on the opposite value and still type checks.</a:t>
            </a:r>
          </a:p>
        </p:txBody>
      </p:sp>
    </p:spTree>
    <p:extLst>
      <p:ext uri="{BB962C8B-B14F-4D97-AF65-F5344CB8AC3E}">
        <p14:creationId xmlns:p14="http://schemas.microsoft.com/office/powerpoint/2010/main" val="375197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87FE2-97DD-4ED3-9651-294A526EE54A}"/>
              </a:ext>
            </a:extLst>
          </p:cNvPr>
          <p:cNvSpPr>
            <a:spLocks noGrp="1"/>
          </p:cNvSpPr>
          <p:nvPr>
            <p:ph type="body" sz="quarter" idx="10"/>
          </p:nvPr>
        </p:nvSpPr>
        <p:spPr/>
        <p:txBody>
          <a:bodyPr/>
          <a:lstStyle/>
          <a:p>
            <a:r>
              <a:rPr lang="en-US" dirty="0"/>
              <a:t>Code Smells</a:t>
            </a:r>
          </a:p>
          <a:p>
            <a:endParaRPr lang="en-US" dirty="0"/>
          </a:p>
        </p:txBody>
      </p:sp>
      <p:sp>
        <p:nvSpPr>
          <p:cNvPr id="3" name="Text Placeholder 2">
            <a:extLst>
              <a:ext uri="{FF2B5EF4-FFF2-40B4-BE49-F238E27FC236}">
                <a16:creationId xmlns:a16="http://schemas.microsoft.com/office/drawing/2014/main" id="{5970C7C8-EC1E-4D79-81EA-7E7963F32705}"/>
              </a:ext>
            </a:extLst>
          </p:cNvPr>
          <p:cNvSpPr>
            <a:spLocks noGrp="1"/>
          </p:cNvSpPr>
          <p:nvPr>
            <p:ph type="body" sz="quarter" idx="11"/>
          </p:nvPr>
        </p:nvSpPr>
        <p:spPr/>
        <p:txBody>
          <a:bodyPr/>
          <a:lstStyle/>
          <a:p>
            <a:r>
              <a:rPr lang="en-US" dirty="0"/>
              <a:t>Implementation</a:t>
            </a:r>
          </a:p>
        </p:txBody>
      </p:sp>
      <p:sp>
        <p:nvSpPr>
          <p:cNvPr id="4" name="Footer Placeholder 3">
            <a:extLst>
              <a:ext uri="{FF2B5EF4-FFF2-40B4-BE49-F238E27FC236}">
                <a16:creationId xmlns:a16="http://schemas.microsoft.com/office/drawing/2014/main" id="{6AD76A23-2990-4D7D-9139-5104947F809A}"/>
              </a:ext>
            </a:extLst>
          </p:cNvPr>
          <p:cNvSpPr>
            <a:spLocks noGrp="1"/>
          </p:cNvSpPr>
          <p:nvPr>
            <p:ph type="ftr" sz="quarter" idx="4294967295"/>
          </p:nvPr>
        </p:nvSpPr>
        <p:spPr>
          <a:xfrm>
            <a:off x="2692800" y="4816800"/>
            <a:ext cx="2581200" cy="122400"/>
          </a:xfrm>
          <a:prstGeom prst="rect">
            <a:avLst/>
          </a:prstGeom>
        </p:spPr>
        <p:txBody>
          <a:bodyPr/>
          <a:lstStyle/>
          <a:p>
            <a:r>
              <a:rPr lang="en-US" dirty="0">
                <a:cs typeface="Arial" panose="020B0604020202020204" pitchFamily="34" charset="0"/>
              </a:rPr>
              <a:t>Internal use</a:t>
            </a:r>
          </a:p>
        </p:txBody>
      </p:sp>
      <p:sp>
        <p:nvSpPr>
          <p:cNvPr id="5" name="Text Placeholder 4">
            <a:extLst>
              <a:ext uri="{FF2B5EF4-FFF2-40B4-BE49-F238E27FC236}">
                <a16:creationId xmlns:a16="http://schemas.microsoft.com/office/drawing/2014/main" id="{5C15E52A-3B02-4669-B3C7-F8B50A97A487}"/>
              </a:ext>
            </a:extLst>
          </p:cNvPr>
          <p:cNvSpPr>
            <a:spLocks noGrp="1"/>
          </p:cNvSpPr>
          <p:nvPr>
            <p:ph type="body" sz="quarter" idx="12"/>
          </p:nvPr>
        </p:nvSpPr>
        <p:spPr/>
        <p:txBody>
          <a:bodyPr/>
          <a:lstStyle/>
          <a:p>
            <a:pPr marL="0" indent="0">
              <a:buNone/>
            </a:pPr>
            <a:r>
              <a:rPr lang="en-US" dirty="0"/>
              <a:t>Class-level smells:</a:t>
            </a:r>
          </a:p>
          <a:p>
            <a:pPr lvl="1"/>
            <a:r>
              <a:rPr lang="en-US" dirty="0"/>
              <a:t>Large class</a:t>
            </a:r>
          </a:p>
          <a:p>
            <a:pPr lvl="1"/>
            <a:r>
              <a:rPr lang="en-US" dirty="0"/>
              <a:t>Feature envy</a:t>
            </a:r>
          </a:p>
          <a:p>
            <a:pPr lvl="1"/>
            <a:r>
              <a:rPr lang="en-US" dirty="0"/>
              <a:t>Inappropriate intimacy: a class that has dependencies on implementation details of another class</a:t>
            </a:r>
          </a:p>
          <a:p>
            <a:pPr lvl="1"/>
            <a:r>
              <a:rPr lang="en-US" dirty="0"/>
              <a:t>Refused bequest: a class that overrides a method of a base class in such a way that the contract of the base class is not honored by the derived class. See </a:t>
            </a:r>
            <a:r>
              <a:rPr lang="en-US" dirty="0" err="1"/>
              <a:t>Liskov</a:t>
            </a:r>
            <a:r>
              <a:rPr lang="en-US" dirty="0"/>
              <a:t> substitution principle.</a:t>
            </a:r>
          </a:p>
          <a:p>
            <a:pPr lvl="1"/>
            <a:r>
              <a:rPr lang="en-US" dirty="0"/>
              <a:t>Lazy class / freeloader: a class that does too little.</a:t>
            </a:r>
          </a:p>
          <a:p>
            <a:pPr lvl="1"/>
            <a:r>
              <a:rPr lang="en-US" dirty="0"/>
              <a:t>Excessive use of literals</a:t>
            </a:r>
          </a:p>
          <a:p>
            <a:pPr lvl="1"/>
            <a:r>
              <a:rPr lang="en-US" dirty="0"/>
              <a:t>Cyclomatic complexity: too many branches or loops; this may indicate a function needs to be broken up into smaller functions, or that it has potential for simplification.</a:t>
            </a:r>
          </a:p>
        </p:txBody>
      </p:sp>
    </p:spTree>
    <p:extLst>
      <p:ext uri="{BB962C8B-B14F-4D97-AF65-F5344CB8AC3E}">
        <p14:creationId xmlns:p14="http://schemas.microsoft.com/office/powerpoint/2010/main" val="16652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87FE2-97DD-4ED3-9651-294A526EE54A}"/>
              </a:ext>
            </a:extLst>
          </p:cNvPr>
          <p:cNvSpPr>
            <a:spLocks noGrp="1"/>
          </p:cNvSpPr>
          <p:nvPr>
            <p:ph type="body" sz="quarter" idx="10"/>
          </p:nvPr>
        </p:nvSpPr>
        <p:spPr/>
        <p:txBody>
          <a:bodyPr/>
          <a:lstStyle/>
          <a:p>
            <a:r>
              <a:rPr lang="en-US" dirty="0"/>
              <a:t>Code Smells</a:t>
            </a:r>
          </a:p>
          <a:p>
            <a:endParaRPr lang="en-US" dirty="0"/>
          </a:p>
        </p:txBody>
      </p:sp>
      <p:sp>
        <p:nvSpPr>
          <p:cNvPr id="3" name="Text Placeholder 2">
            <a:extLst>
              <a:ext uri="{FF2B5EF4-FFF2-40B4-BE49-F238E27FC236}">
                <a16:creationId xmlns:a16="http://schemas.microsoft.com/office/drawing/2014/main" id="{5970C7C8-EC1E-4D79-81EA-7E7963F32705}"/>
              </a:ext>
            </a:extLst>
          </p:cNvPr>
          <p:cNvSpPr>
            <a:spLocks noGrp="1"/>
          </p:cNvSpPr>
          <p:nvPr>
            <p:ph type="body" sz="quarter" idx="11"/>
          </p:nvPr>
        </p:nvSpPr>
        <p:spPr/>
        <p:txBody>
          <a:bodyPr/>
          <a:lstStyle/>
          <a:p>
            <a:r>
              <a:rPr lang="en-US" dirty="0"/>
              <a:t>Implementation</a:t>
            </a:r>
          </a:p>
        </p:txBody>
      </p:sp>
      <p:sp>
        <p:nvSpPr>
          <p:cNvPr id="4" name="Footer Placeholder 3">
            <a:extLst>
              <a:ext uri="{FF2B5EF4-FFF2-40B4-BE49-F238E27FC236}">
                <a16:creationId xmlns:a16="http://schemas.microsoft.com/office/drawing/2014/main" id="{6AD76A23-2990-4D7D-9139-5104947F809A}"/>
              </a:ext>
            </a:extLst>
          </p:cNvPr>
          <p:cNvSpPr>
            <a:spLocks noGrp="1"/>
          </p:cNvSpPr>
          <p:nvPr>
            <p:ph type="ftr" sz="quarter" idx="4294967295"/>
          </p:nvPr>
        </p:nvSpPr>
        <p:spPr>
          <a:xfrm>
            <a:off x="2692800" y="4816800"/>
            <a:ext cx="2581200" cy="122400"/>
          </a:xfrm>
          <a:prstGeom prst="rect">
            <a:avLst/>
          </a:prstGeom>
        </p:spPr>
        <p:txBody>
          <a:bodyPr/>
          <a:lstStyle/>
          <a:p>
            <a:r>
              <a:rPr lang="en-US" dirty="0">
                <a:cs typeface="Arial" panose="020B0604020202020204" pitchFamily="34" charset="0"/>
              </a:rPr>
              <a:t>Internal use</a:t>
            </a:r>
          </a:p>
        </p:txBody>
      </p:sp>
      <p:sp>
        <p:nvSpPr>
          <p:cNvPr id="5" name="Text Placeholder 4">
            <a:extLst>
              <a:ext uri="{FF2B5EF4-FFF2-40B4-BE49-F238E27FC236}">
                <a16:creationId xmlns:a16="http://schemas.microsoft.com/office/drawing/2014/main" id="{5C15E52A-3B02-4669-B3C7-F8B50A97A487}"/>
              </a:ext>
            </a:extLst>
          </p:cNvPr>
          <p:cNvSpPr>
            <a:spLocks noGrp="1"/>
          </p:cNvSpPr>
          <p:nvPr>
            <p:ph type="body" sz="quarter" idx="12"/>
          </p:nvPr>
        </p:nvSpPr>
        <p:spPr/>
        <p:txBody>
          <a:bodyPr/>
          <a:lstStyle/>
          <a:p>
            <a:pPr marL="0" indent="0">
              <a:buNone/>
            </a:pPr>
            <a:r>
              <a:rPr lang="en-US" dirty="0"/>
              <a:t>Class-level smells:</a:t>
            </a:r>
          </a:p>
          <a:p>
            <a:pPr lvl="1"/>
            <a:r>
              <a:rPr lang="en-US" dirty="0" err="1"/>
              <a:t>Downcasting</a:t>
            </a:r>
            <a:r>
              <a:rPr lang="en-US" dirty="0"/>
              <a:t>: a type cast which breaks the abstraction model; the abstraction may have to be refactored or eliminated.</a:t>
            </a:r>
          </a:p>
          <a:p>
            <a:pPr lvl="1"/>
            <a:r>
              <a:rPr lang="en-US" dirty="0"/>
              <a:t>Orphan variable or constant class: a class that typically has a collection of constants which belong elsewhere where those constants should be owned by one of the other member classes.</a:t>
            </a:r>
          </a:p>
          <a:p>
            <a:pPr lvl="1"/>
            <a:r>
              <a:rPr lang="en-US" dirty="0"/>
              <a:t>Data clump: Occurs when a group of variables are passed around together in various parts of the program. In general, this suggests that it would be more appropriate to formally group the different variables together into a single object, and pass around only this object instead</a:t>
            </a:r>
          </a:p>
        </p:txBody>
      </p:sp>
    </p:spTree>
    <p:extLst>
      <p:ext uri="{BB962C8B-B14F-4D97-AF65-F5344CB8AC3E}">
        <p14:creationId xmlns:p14="http://schemas.microsoft.com/office/powerpoint/2010/main" val="7126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87FE2-97DD-4ED3-9651-294A526EE54A}"/>
              </a:ext>
            </a:extLst>
          </p:cNvPr>
          <p:cNvSpPr>
            <a:spLocks noGrp="1"/>
          </p:cNvSpPr>
          <p:nvPr>
            <p:ph type="body" sz="quarter" idx="10"/>
          </p:nvPr>
        </p:nvSpPr>
        <p:spPr/>
        <p:txBody>
          <a:bodyPr/>
          <a:lstStyle/>
          <a:p>
            <a:r>
              <a:rPr lang="en-US" dirty="0"/>
              <a:t>Code Smells</a:t>
            </a:r>
          </a:p>
          <a:p>
            <a:endParaRPr lang="en-US" dirty="0"/>
          </a:p>
        </p:txBody>
      </p:sp>
      <p:sp>
        <p:nvSpPr>
          <p:cNvPr id="3" name="Text Placeholder 2">
            <a:extLst>
              <a:ext uri="{FF2B5EF4-FFF2-40B4-BE49-F238E27FC236}">
                <a16:creationId xmlns:a16="http://schemas.microsoft.com/office/drawing/2014/main" id="{5970C7C8-EC1E-4D79-81EA-7E7963F32705}"/>
              </a:ext>
            </a:extLst>
          </p:cNvPr>
          <p:cNvSpPr>
            <a:spLocks noGrp="1"/>
          </p:cNvSpPr>
          <p:nvPr>
            <p:ph type="body" sz="quarter" idx="11"/>
          </p:nvPr>
        </p:nvSpPr>
        <p:spPr/>
        <p:txBody>
          <a:bodyPr/>
          <a:lstStyle/>
          <a:p>
            <a:r>
              <a:rPr lang="en-US" dirty="0"/>
              <a:t>Implementation</a:t>
            </a:r>
          </a:p>
        </p:txBody>
      </p:sp>
      <p:sp>
        <p:nvSpPr>
          <p:cNvPr id="4" name="Footer Placeholder 3">
            <a:extLst>
              <a:ext uri="{FF2B5EF4-FFF2-40B4-BE49-F238E27FC236}">
                <a16:creationId xmlns:a16="http://schemas.microsoft.com/office/drawing/2014/main" id="{6AD76A23-2990-4D7D-9139-5104947F809A}"/>
              </a:ext>
            </a:extLst>
          </p:cNvPr>
          <p:cNvSpPr>
            <a:spLocks noGrp="1"/>
          </p:cNvSpPr>
          <p:nvPr>
            <p:ph type="ftr" sz="quarter" idx="4294967295"/>
          </p:nvPr>
        </p:nvSpPr>
        <p:spPr>
          <a:xfrm>
            <a:off x="2692800" y="4816800"/>
            <a:ext cx="2581200" cy="122400"/>
          </a:xfrm>
          <a:prstGeom prst="rect">
            <a:avLst/>
          </a:prstGeom>
        </p:spPr>
        <p:txBody>
          <a:bodyPr/>
          <a:lstStyle/>
          <a:p>
            <a:r>
              <a:rPr lang="en-US" dirty="0">
                <a:cs typeface="Arial" panose="020B0604020202020204" pitchFamily="34" charset="0"/>
              </a:rPr>
              <a:t>Internal use</a:t>
            </a:r>
          </a:p>
        </p:txBody>
      </p:sp>
      <p:sp>
        <p:nvSpPr>
          <p:cNvPr id="5" name="Text Placeholder 4">
            <a:extLst>
              <a:ext uri="{FF2B5EF4-FFF2-40B4-BE49-F238E27FC236}">
                <a16:creationId xmlns:a16="http://schemas.microsoft.com/office/drawing/2014/main" id="{5C15E52A-3B02-4669-B3C7-F8B50A97A487}"/>
              </a:ext>
            </a:extLst>
          </p:cNvPr>
          <p:cNvSpPr>
            <a:spLocks noGrp="1"/>
          </p:cNvSpPr>
          <p:nvPr>
            <p:ph type="body" sz="quarter" idx="12"/>
          </p:nvPr>
        </p:nvSpPr>
        <p:spPr/>
        <p:txBody>
          <a:bodyPr/>
          <a:lstStyle/>
          <a:p>
            <a:pPr marL="0" indent="0">
              <a:buNone/>
            </a:pPr>
            <a:r>
              <a:rPr lang="en-US" dirty="0"/>
              <a:t>Method-level smells:</a:t>
            </a:r>
          </a:p>
          <a:p>
            <a:r>
              <a:rPr lang="en-US" dirty="0"/>
              <a:t>Too many parameters</a:t>
            </a:r>
          </a:p>
          <a:p>
            <a:r>
              <a:rPr lang="en-US" dirty="0"/>
              <a:t>Long method</a:t>
            </a:r>
          </a:p>
          <a:p>
            <a:r>
              <a:rPr lang="en-US" dirty="0"/>
              <a:t>Excessively long identifiers</a:t>
            </a:r>
          </a:p>
          <a:p>
            <a:r>
              <a:rPr lang="en-US" dirty="0"/>
              <a:t>Excessively short identifiers</a:t>
            </a:r>
          </a:p>
          <a:p>
            <a:r>
              <a:rPr lang="en-US" dirty="0"/>
              <a:t>Excessive return of data</a:t>
            </a:r>
          </a:p>
          <a:p>
            <a:r>
              <a:rPr lang="en-US" dirty="0"/>
              <a:t>Excessively long line of code</a:t>
            </a:r>
          </a:p>
        </p:txBody>
      </p:sp>
    </p:spTree>
    <p:extLst>
      <p:ext uri="{BB962C8B-B14F-4D97-AF65-F5344CB8AC3E}">
        <p14:creationId xmlns:p14="http://schemas.microsoft.com/office/powerpoint/2010/main" val="26781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87FE2-97DD-4ED3-9651-294A526EE54A}"/>
              </a:ext>
            </a:extLst>
          </p:cNvPr>
          <p:cNvSpPr>
            <a:spLocks noGrp="1"/>
          </p:cNvSpPr>
          <p:nvPr>
            <p:ph type="body" sz="quarter" idx="10"/>
          </p:nvPr>
        </p:nvSpPr>
        <p:spPr/>
        <p:txBody>
          <a:bodyPr/>
          <a:lstStyle/>
          <a:p>
            <a:r>
              <a:rPr lang="en-US" dirty="0"/>
              <a:t>Refactoring</a:t>
            </a:r>
          </a:p>
        </p:txBody>
      </p:sp>
      <p:sp>
        <p:nvSpPr>
          <p:cNvPr id="3" name="Text Placeholder 2">
            <a:extLst>
              <a:ext uri="{FF2B5EF4-FFF2-40B4-BE49-F238E27FC236}">
                <a16:creationId xmlns:a16="http://schemas.microsoft.com/office/drawing/2014/main" id="{5970C7C8-EC1E-4D79-81EA-7E7963F32705}"/>
              </a:ext>
            </a:extLst>
          </p:cNvPr>
          <p:cNvSpPr>
            <a:spLocks noGrp="1"/>
          </p:cNvSpPr>
          <p:nvPr>
            <p:ph type="body" sz="quarter" idx="11"/>
          </p:nvPr>
        </p:nvSpPr>
        <p:spPr/>
        <p:txBody>
          <a:bodyPr/>
          <a:lstStyle/>
          <a:p>
            <a:r>
              <a:rPr lang="en-US" dirty="0"/>
              <a:t>Implementation</a:t>
            </a:r>
          </a:p>
        </p:txBody>
      </p:sp>
      <p:sp>
        <p:nvSpPr>
          <p:cNvPr id="4" name="Footer Placeholder 3">
            <a:extLst>
              <a:ext uri="{FF2B5EF4-FFF2-40B4-BE49-F238E27FC236}">
                <a16:creationId xmlns:a16="http://schemas.microsoft.com/office/drawing/2014/main" id="{6AD76A23-2990-4D7D-9139-5104947F809A}"/>
              </a:ext>
            </a:extLst>
          </p:cNvPr>
          <p:cNvSpPr>
            <a:spLocks noGrp="1"/>
          </p:cNvSpPr>
          <p:nvPr>
            <p:ph type="ftr" sz="quarter" idx="4294967295"/>
          </p:nvPr>
        </p:nvSpPr>
        <p:spPr>
          <a:xfrm>
            <a:off x="2692800" y="4816800"/>
            <a:ext cx="2581200" cy="122400"/>
          </a:xfrm>
          <a:prstGeom prst="rect">
            <a:avLst/>
          </a:prstGeom>
        </p:spPr>
        <p:txBody>
          <a:bodyPr/>
          <a:lstStyle/>
          <a:p>
            <a:r>
              <a:rPr lang="en-US" dirty="0">
                <a:cs typeface="Arial" panose="020B0604020202020204" pitchFamily="34" charset="0"/>
              </a:rPr>
              <a:t>Internal use</a:t>
            </a:r>
          </a:p>
        </p:txBody>
      </p:sp>
      <p:sp>
        <p:nvSpPr>
          <p:cNvPr id="5" name="Text Placeholder 4">
            <a:extLst>
              <a:ext uri="{FF2B5EF4-FFF2-40B4-BE49-F238E27FC236}">
                <a16:creationId xmlns:a16="http://schemas.microsoft.com/office/drawing/2014/main" id="{5C15E52A-3B02-4669-B3C7-F8B50A97A487}"/>
              </a:ext>
            </a:extLst>
          </p:cNvPr>
          <p:cNvSpPr>
            <a:spLocks noGrp="1"/>
          </p:cNvSpPr>
          <p:nvPr>
            <p:ph type="body" sz="quarter" idx="12"/>
          </p:nvPr>
        </p:nvSpPr>
        <p:spPr/>
        <p:txBody>
          <a:bodyPr/>
          <a:lstStyle/>
          <a:p>
            <a:r>
              <a:rPr lang="en-US" dirty="0"/>
              <a:t>Refactoring</a:t>
            </a:r>
          </a:p>
        </p:txBody>
      </p:sp>
      <p:pic>
        <p:nvPicPr>
          <p:cNvPr id="6" name="Picture 5">
            <a:extLst>
              <a:ext uri="{FF2B5EF4-FFF2-40B4-BE49-F238E27FC236}">
                <a16:creationId xmlns:a16="http://schemas.microsoft.com/office/drawing/2014/main" id="{2594418A-08CF-43CA-B3E4-1439ED5E092A}"/>
              </a:ext>
            </a:extLst>
          </p:cNvPr>
          <p:cNvPicPr>
            <a:picLocks noChangeAspect="1"/>
          </p:cNvPicPr>
          <p:nvPr/>
        </p:nvPicPr>
        <p:blipFill>
          <a:blip r:embed="rId3"/>
          <a:stretch>
            <a:fillRect/>
          </a:stretch>
        </p:blipFill>
        <p:spPr>
          <a:xfrm>
            <a:off x="1976437" y="1325700"/>
            <a:ext cx="5191125" cy="3314700"/>
          </a:xfrm>
          <a:prstGeom prst="rect">
            <a:avLst/>
          </a:prstGeom>
        </p:spPr>
      </p:pic>
    </p:spTree>
    <p:extLst>
      <p:ext uri="{BB962C8B-B14F-4D97-AF65-F5344CB8AC3E}">
        <p14:creationId xmlns:p14="http://schemas.microsoft.com/office/powerpoint/2010/main" val="99448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a:xfrm>
            <a:off x="417600" y="605390"/>
            <a:ext cx="8308800" cy="309600"/>
          </a:xfrm>
        </p:spPr>
        <p:txBody>
          <a:bodyPr/>
          <a:lstStyle/>
          <a:p>
            <a:endParaRPr lang="en-US" dirty="0"/>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r>
              <a:rPr lang="en-US" dirty="0"/>
              <a:t>Testing</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lvl="1"/>
            <a:r>
              <a:rPr lang="en-US" dirty="0"/>
              <a:t>Properties and Process</a:t>
            </a:r>
          </a:p>
          <a:p>
            <a:pPr lvl="1"/>
            <a:r>
              <a:rPr lang="en-US" dirty="0"/>
              <a:t>White Box Testing: source code</a:t>
            </a:r>
          </a:p>
          <a:p>
            <a:pPr lvl="1"/>
            <a:r>
              <a:rPr lang="en-US" dirty="0"/>
              <a:t>Black Box Testing: site re</a:t>
            </a:r>
          </a:p>
          <a:p>
            <a:pPr lvl="1"/>
            <a:r>
              <a:rPr lang="en-US" dirty="0"/>
              <a:t>Assessing Correctness</a:t>
            </a:r>
          </a:p>
          <a:p>
            <a:pPr lvl="1"/>
            <a:r>
              <a:rPr lang="en-US" dirty="0"/>
              <a:t>Testability</a:t>
            </a:r>
          </a:p>
          <a:p>
            <a:pPr lvl="1">
              <a:buFontTx/>
              <a:buChar char="-"/>
            </a:pPr>
            <a:endParaRPr lang="en-US" dirty="0"/>
          </a:p>
        </p:txBody>
      </p:sp>
    </p:spTree>
    <p:extLst>
      <p:ext uri="{BB962C8B-B14F-4D97-AF65-F5344CB8AC3E}">
        <p14:creationId xmlns:p14="http://schemas.microsoft.com/office/powerpoint/2010/main" val="322488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EB09F-0B14-46AF-A483-A04834855DF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39A0CFED-8426-40FC-87E6-6042441B9924}"/>
              </a:ext>
            </a:extLst>
          </p:cNvPr>
          <p:cNvSpPr>
            <a:spLocks noGrp="1"/>
          </p:cNvSpPr>
          <p:nvPr>
            <p:ph type="body" sz="quarter" idx="11"/>
          </p:nvPr>
        </p:nvSpPr>
        <p:spPr/>
        <p:txBody>
          <a:bodyPr/>
          <a:lstStyle/>
          <a:p>
            <a:r>
              <a:rPr lang="en-US" dirty="0"/>
              <a:t>Introduction</a:t>
            </a:r>
          </a:p>
        </p:txBody>
      </p:sp>
      <p:sp>
        <p:nvSpPr>
          <p:cNvPr id="4" name="Footer Placeholder 3">
            <a:extLst>
              <a:ext uri="{FF2B5EF4-FFF2-40B4-BE49-F238E27FC236}">
                <a16:creationId xmlns:a16="http://schemas.microsoft.com/office/drawing/2014/main" id="{AA421FB2-C209-4500-BC80-6AF8D7113000}"/>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582B3AA1-E061-4972-BC65-A202F9216F61}"/>
              </a:ext>
            </a:extLst>
          </p:cNvPr>
          <p:cNvSpPr>
            <a:spLocks noGrp="1"/>
          </p:cNvSpPr>
          <p:nvPr>
            <p:ph type="body" sz="quarter" idx="12"/>
          </p:nvPr>
        </p:nvSpPr>
        <p:spPr/>
        <p:txBody>
          <a:bodyPr/>
          <a:lstStyle/>
          <a:p>
            <a:pPr marL="0" indent="0">
              <a:buNone/>
            </a:pPr>
            <a:endParaRPr lang="en-US" dirty="0"/>
          </a:p>
        </p:txBody>
      </p:sp>
      <p:pic>
        <p:nvPicPr>
          <p:cNvPr id="6146" name="Picture 2">
            <a:extLst>
              <a:ext uri="{FF2B5EF4-FFF2-40B4-BE49-F238E27FC236}">
                <a16:creationId xmlns:a16="http://schemas.microsoft.com/office/drawing/2014/main" id="{47A01E30-07EE-410D-A1BF-D03D190B9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2013"/>
            <a:ext cx="91440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37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643B03-46ED-4A9C-B35E-D328178D57D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66683590-1F1E-4FF6-B743-7E648EA239D5}"/>
              </a:ext>
            </a:extLst>
          </p:cNvPr>
          <p:cNvSpPr>
            <a:spLocks noGrp="1"/>
          </p:cNvSpPr>
          <p:nvPr>
            <p:ph type="body" sz="quarter" idx="11"/>
          </p:nvPr>
        </p:nvSpPr>
        <p:spPr/>
        <p:txBody>
          <a:bodyPr/>
          <a:lstStyle/>
          <a:p>
            <a:r>
              <a:rPr lang="en-US" dirty="0"/>
              <a:t>Deployment &amp; Maintenance</a:t>
            </a:r>
          </a:p>
        </p:txBody>
      </p:sp>
      <p:sp>
        <p:nvSpPr>
          <p:cNvPr id="4" name="Text Placeholder 3">
            <a:extLst>
              <a:ext uri="{FF2B5EF4-FFF2-40B4-BE49-F238E27FC236}">
                <a16:creationId xmlns:a16="http://schemas.microsoft.com/office/drawing/2014/main" id="{67AFFBE7-0119-4745-B08E-96E1CA7370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0623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a:xfrm>
            <a:off x="417600" y="605390"/>
            <a:ext cx="8308800" cy="309600"/>
          </a:xfrm>
        </p:spPr>
        <p:txBody>
          <a:bodyPr/>
          <a:lstStyle/>
          <a:p>
            <a:endParaRPr lang="en-US" dirty="0"/>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pPr fontAlgn="t"/>
            <a:r>
              <a:rPr lang="en-US" dirty="0"/>
              <a:t>Integration &amp; Delivery</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marL="230400" lvl="1" indent="0">
              <a:buNone/>
            </a:pPr>
            <a:endParaRPr lang="en-US" dirty="0"/>
          </a:p>
        </p:txBody>
      </p:sp>
      <p:pic>
        <p:nvPicPr>
          <p:cNvPr id="7" name="Picture 6">
            <a:extLst>
              <a:ext uri="{FF2B5EF4-FFF2-40B4-BE49-F238E27FC236}">
                <a16:creationId xmlns:a16="http://schemas.microsoft.com/office/drawing/2014/main" id="{953645B7-37D0-4932-831E-3CEEFAE88BEB}"/>
              </a:ext>
            </a:extLst>
          </p:cNvPr>
          <p:cNvPicPr>
            <a:picLocks noChangeAspect="1"/>
          </p:cNvPicPr>
          <p:nvPr/>
        </p:nvPicPr>
        <p:blipFill>
          <a:blip r:embed="rId2"/>
          <a:stretch>
            <a:fillRect/>
          </a:stretch>
        </p:blipFill>
        <p:spPr>
          <a:xfrm>
            <a:off x="4927" y="0"/>
            <a:ext cx="9134146" cy="5143500"/>
          </a:xfrm>
          <a:prstGeom prst="rect">
            <a:avLst/>
          </a:prstGeom>
        </p:spPr>
      </p:pic>
    </p:spTree>
    <p:extLst>
      <p:ext uri="{BB962C8B-B14F-4D97-AF65-F5344CB8AC3E}">
        <p14:creationId xmlns:p14="http://schemas.microsoft.com/office/powerpoint/2010/main" val="341863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a:xfrm>
            <a:off x="417600" y="605390"/>
            <a:ext cx="8308800" cy="309600"/>
          </a:xfrm>
        </p:spPr>
        <p:txBody>
          <a:bodyPr/>
          <a:lstStyle/>
          <a:p>
            <a:endParaRPr lang="en-US" dirty="0"/>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pPr fontAlgn="t"/>
            <a:endParaRPr lang="en-US" dirty="0"/>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marL="230400" lvl="1" indent="0">
              <a:buNone/>
            </a:pPr>
            <a:endParaRPr lang="en-US" dirty="0"/>
          </a:p>
        </p:txBody>
      </p:sp>
      <p:pic>
        <p:nvPicPr>
          <p:cNvPr id="4098" name="Picture 2">
            <a:extLst>
              <a:ext uri="{FF2B5EF4-FFF2-40B4-BE49-F238E27FC236}">
                <a16:creationId xmlns:a16="http://schemas.microsoft.com/office/drawing/2014/main" id="{C369B8D4-0E53-408C-9DA8-17A1DBEF0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0"/>
            <a:ext cx="74104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156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2CD357-65E2-4161-A5FA-EBADD4073818}"/>
              </a:ext>
            </a:extLst>
          </p:cNvPr>
          <p:cNvSpPr>
            <a:spLocks noGrp="1"/>
          </p:cNvSpPr>
          <p:nvPr>
            <p:ph type="body" sz="quarter" idx="10"/>
          </p:nvPr>
        </p:nvSpPr>
        <p:spPr>
          <a:xfrm>
            <a:off x="417600" y="605390"/>
            <a:ext cx="8308800" cy="309600"/>
          </a:xfrm>
        </p:spPr>
        <p:txBody>
          <a:bodyPr/>
          <a:lstStyle/>
          <a:p>
            <a:endParaRPr lang="en-US" dirty="0"/>
          </a:p>
        </p:txBody>
      </p:sp>
      <p:sp>
        <p:nvSpPr>
          <p:cNvPr id="3" name="Text Placeholder 2">
            <a:extLst>
              <a:ext uri="{FF2B5EF4-FFF2-40B4-BE49-F238E27FC236}">
                <a16:creationId xmlns:a16="http://schemas.microsoft.com/office/drawing/2014/main" id="{B69DCFC5-C649-4586-9038-44B0B705CDE6}"/>
              </a:ext>
            </a:extLst>
          </p:cNvPr>
          <p:cNvSpPr>
            <a:spLocks noGrp="1"/>
          </p:cNvSpPr>
          <p:nvPr>
            <p:ph type="body" sz="quarter" idx="11"/>
          </p:nvPr>
        </p:nvSpPr>
        <p:spPr/>
        <p:txBody>
          <a:bodyPr/>
          <a:lstStyle/>
          <a:p>
            <a:pPr fontAlgn="t"/>
            <a:r>
              <a:rPr lang="en-US" dirty="0"/>
              <a:t>Integration &amp; Delivery</a:t>
            </a:r>
          </a:p>
        </p:txBody>
      </p:sp>
      <p:sp>
        <p:nvSpPr>
          <p:cNvPr id="4" name="Footer Placeholder 3">
            <a:extLst>
              <a:ext uri="{FF2B5EF4-FFF2-40B4-BE49-F238E27FC236}">
                <a16:creationId xmlns:a16="http://schemas.microsoft.com/office/drawing/2014/main" id="{BE2D4325-DC2C-4066-BA71-99BA1B4112B8}"/>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174B6FCB-A30C-47BD-A001-310DB0CA07D6}"/>
              </a:ext>
            </a:extLst>
          </p:cNvPr>
          <p:cNvSpPr>
            <a:spLocks noGrp="1"/>
          </p:cNvSpPr>
          <p:nvPr>
            <p:ph type="body" sz="quarter" idx="12"/>
          </p:nvPr>
        </p:nvSpPr>
        <p:spPr/>
        <p:txBody>
          <a:bodyPr/>
          <a:lstStyle/>
          <a:p>
            <a:pPr marL="230400" lvl="1" indent="0">
              <a:buNone/>
            </a:pPr>
            <a:endParaRPr lang="en-US" dirty="0"/>
          </a:p>
        </p:txBody>
      </p:sp>
      <p:pic>
        <p:nvPicPr>
          <p:cNvPr id="6" name="Picture 5">
            <a:extLst>
              <a:ext uri="{FF2B5EF4-FFF2-40B4-BE49-F238E27FC236}">
                <a16:creationId xmlns:a16="http://schemas.microsoft.com/office/drawing/2014/main" id="{A98FF6B3-ED17-4275-A56F-1327BCB342C0}"/>
              </a:ext>
            </a:extLst>
          </p:cNvPr>
          <p:cNvPicPr>
            <a:picLocks noChangeAspect="1"/>
          </p:cNvPicPr>
          <p:nvPr/>
        </p:nvPicPr>
        <p:blipFill>
          <a:blip r:embed="rId2"/>
          <a:stretch>
            <a:fillRect/>
          </a:stretch>
        </p:blipFill>
        <p:spPr>
          <a:xfrm>
            <a:off x="1434790" y="1325368"/>
            <a:ext cx="6096000" cy="2933700"/>
          </a:xfrm>
          <a:prstGeom prst="rect">
            <a:avLst/>
          </a:prstGeom>
        </p:spPr>
      </p:pic>
    </p:spTree>
    <p:extLst>
      <p:ext uri="{BB962C8B-B14F-4D97-AF65-F5344CB8AC3E}">
        <p14:creationId xmlns:p14="http://schemas.microsoft.com/office/powerpoint/2010/main" val="644822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EB09F-0B14-46AF-A483-A04834855DF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39A0CFED-8426-40FC-87E6-6042441B9924}"/>
              </a:ext>
            </a:extLst>
          </p:cNvPr>
          <p:cNvSpPr>
            <a:spLocks noGrp="1"/>
          </p:cNvSpPr>
          <p:nvPr>
            <p:ph type="body" sz="quarter" idx="11"/>
          </p:nvPr>
        </p:nvSpPr>
        <p:spPr/>
        <p:txBody>
          <a:bodyPr/>
          <a:lstStyle/>
          <a:p>
            <a:r>
              <a:rPr lang="en-US" dirty="0"/>
              <a:t>Introduction</a:t>
            </a:r>
          </a:p>
        </p:txBody>
      </p:sp>
      <p:sp>
        <p:nvSpPr>
          <p:cNvPr id="4" name="Footer Placeholder 3">
            <a:extLst>
              <a:ext uri="{FF2B5EF4-FFF2-40B4-BE49-F238E27FC236}">
                <a16:creationId xmlns:a16="http://schemas.microsoft.com/office/drawing/2014/main" id="{AA421FB2-C209-4500-BC80-6AF8D7113000}"/>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582B3AA1-E061-4972-BC65-A202F9216F61}"/>
              </a:ext>
            </a:extLst>
          </p:cNvPr>
          <p:cNvSpPr>
            <a:spLocks noGrp="1"/>
          </p:cNvSpPr>
          <p:nvPr>
            <p:ph type="body" sz="quarter" idx="12"/>
          </p:nvPr>
        </p:nvSpPr>
        <p:spPr/>
        <p:txBody>
          <a:bodyPr/>
          <a:lstStyle/>
          <a:p>
            <a:pPr marL="0" indent="0">
              <a:buNone/>
            </a:pPr>
            <a:endParaRPr lang="en-US" dirty="0"/>
          </a:p>
        </p:txBody>
      </p:sp>
      <p:pic>
        <p:nvPicPr>
          <p:cNvPr id="3074" name="Picture 2" descr="The Industrial Revolution: From Industry 1.0 to Industry 4.0">
            <a:extLst>
              <a:ext uri="{FF2B5EF4-FFF2-40B4-BE49-F238E27FC236}">
                <a16:creationId xmlns:a16="http://schemas.microsoft.com/office/drawing/2014/main" id="{18FFDC1B-2EEC-45B4-B981-09CCFCEC4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064" y="1085571"/>
            <a:ext cx="6370819" cy="355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9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EB09F-0B14-46AF-A483-A04834855DF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39A0CFED-8426-40FC-87E6-6042441B9924}"/>
              </a:ext>
            </a:extLst>
          </p:cNvPr>
          <p:cNvSpPr>
            <a:spLocks noGrp="1"/>
          </p:cNvSpPr>
          <p:nvPr>
            <p:ph type="body" sz="quarter" idx="11"/>
          </p:nvPr>
        </p:nvSpPr>
        <p:spPr/>
        <p:txBody>
          <a:bodyPr/>
          <a:lstStyle/>
          <a:p>
            <a:r>
              <a:rPr lang="en-US" dirty="0"/>
              <a:t>Introduction</a:t>
            </a:r>
          </a:p>
        </p:txBody>
      </p:sp>
      <p:sp>
        <p:nvSpPr>
          <p:cNvPr id="4" name="Footer Placeholder 3">
            <a:extLst>
              <a:ext uri="{FF2B5EF4-FFF2-40B4-BE49-F238E27FC236}">
                <a16:creationId xmlns:a16="http://schemas.microsoft.com/office/drawing/2014/main" id="{AA421FB2-C209-4500-BC80-6AF8D7113000}"/>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pic>
        <p:nvPicPr>
          <p:cNvPr id="10" name="Picture 9">
            <a:extLst>
              <a:ext uri="{FF2B5EF4-FFF2-40B4-BE49-F238E27FC236}">
                <a16:creationId xmlns:a16="http://schemas.microsoft.com/office/drawing/2014/main" id="{0BE96729-E13F-4D33-86DB-75C4C4407EB9}"/>
              </a:ext>
            </a:extLst>
          </p:cNvPr>
          <p:cNvPicPr>
            <a:picLocks noChangeAspect="1"/>
          </p:cNvPicPr>
          <p:nvPr/>
        </p:nvPicPr>
        <p:blipFill>
          <a:blip r:embed="rId3"/>
          <a:stretch>
            <a:fillRect/>
          </a:stretch>
        </p:blipFill>
        <p:spPr>
          <a:xfrm>
            <a:off x="1996054" y="1806495"/>
            <a:ext cx="3478541" cy="2174088"/>
          </a:xfrm>
          <a:prstGeom prst="rect">
            <a:avLst/>
          </a:prstGeom>
        </p:spPr>
      </p:pic>
      <p:pic>
        <p:nvPicPr>
          <p:cNvPr id="8" name="Picture 7">
            <a:extLst>
              <a:ext uri="{FF2B5EF4-FFF2-40B4-BE49-F238E27FC236}">
                <a16:creationId xmlns:a16="http://schemas.microsoft.com/office/drawing/2014/main" id="{819E27BE-FEE1-414C-9DC6-1096212CBBD7}"/>
              </a:ext>
            </a:extLst>
          </p:cNvPr>
          <p:cNvPicPr>
            <a:picLocks noChangeAspect="1"/>
          </p:cNvPicPr>
          <p:nvPr/>
        </p:nvPicPr>
        <p:blipFill>
          <a:blip r:embed="rId4"/>
          <a:stretch>
            <a:fillRect/>
          </a:stretch>
        </p:blipFill>
        <p:spPr>
          <a:xfrm>
            <a:off x="1997382" y="6980"/>
            <a:ext cx="2855440" cy="1784650"/>
          </a:xfrm>
          <a:prstGeom prst="rect">
            <a:avLst/>
          </a:prstGeom>
        </p:spPr>
      </p:pic>
      <p:pic>
        <p:nvPicPr>
          <p:cNvPr id="12" name="Picture 11">
            <a:extLst>
              <a:ext uri="{FF2B5EF4-FFF2-40B4-BE49-F238E27FC236}">
                <a16:creationId xmlns:a16="http://schemas.microsoft.com/office/drawing/2014/main" id="{EEDB7759-AEDA-45F3-B591-F46AB44B0542}"/>
              </a:ext>
            </a:extLst>
          </p:cNvPr>
          <p:cNvPicPr>
            <a:picLocks noChangeAspect="1"/>
          </p:cNvPicPr>
          <p:nvPr/>
        </p:nvPicPr>
        <p:blipFill>
          <a:blip r:embed="rId5"/>
          <a:stretch>
            <a:fillRect/>
          </a:stretch>
        </p:blipFill>
        <p:spPr>
          <a:xfrm>
            <a:off x="1328" y="1263017"/>
            <a:ext cx="1996054" cy="1497977"/>
          </a:xfrm>
          <a:prstGeom prst="rect">
            <a:avLst/>
          </a:prstGeom>
        </p:spPr>
      </p:pic>
      <p:pic>
        <p:nvPicPr>
          <p:cNvPr id="13" name="Picture 12">
            <a:extLst>
              <a:ext uri="{FF2B5EF4-FFF2-40B4-BE49-F238E27FC236}">
                <a16:creationId xmlns:a16="http://schemas.microsoft.com/office/drawing/2014/main" id="{25FCBFCB-DB59-4F12-8CAB-8F3A9B61E340}"/>
              </a:ext>
            </a:extLst>
          </p:cNvPr>
          <p:cNvPicPr>
            <a:picLocks noChangeAspect="1"/>
          </p:cNvPicPr>
          <p:nvPr/>
        </p:nvPicPr>
        <p:blipFill>
          <a:blip r:embed="rId6"/>
          <a:stretch>
            <a:fillRect/>
          </a:stretch>
        </p:blipFill>
        <p:spPr>
          <a:xfrm>
            <a:off x="995" y="2775859"/>
            <a:ext cx="1995060" cy="1204724"/>
          </a:xfrm>
          <a:prstGeom prst="rect">
            <a:avLst/>
          </a:prstGeom>
        </p:spPr>
      </p:pic>
      <p:pic>
        <p:nvPicPr>
          <p:cNvPr id="14" name="Picture 13">
            <a:extLst>
              <a:ext uri="{FF2B5EF4-FFF2-40B4-BE49-F238E27FC236}">
                <a16:creationId xmlns:a16="http://schemas.microsoft.com/office/drawing/2014/main" id="{68481A81-657B-4F8F-A4B3-FE5F233431DE}"/>
              </a:ext>
            </a:extLst>
          </p:cNvPr>
          <p:cNvPicPr>
            <a:picLocks noChangeAspect="1"/>
          </p:cNvPicPr>
          <p:nvPr/>
        </p:nvPicPr>
        <p:blipFill>
          <a:blip r:embed="rId7"/>
          <a:stretch>
            <a:fillRect/>
          </a:stretch>
        </p:blipFill>
        <p:spPr>
          <a:xfrm>
            <a:off x="5502184" y="3412728"/>
            <a:ext cx="3641816" cy="1723793"/>
          </a:xfrm>
          <a:prstGeom prst="rect">
            <a:avLst/>
          </a:prstGeom>
        </p:spPr>
      </p:pic>
      <p:pic>
        <p:nvPicPr>
          <p:cNvPr id="15" name="Picture 14">
            <a:extLst>
              <a:ext uri="{FF2B5EF4-FFF2-40B4-BE49-F238E27FC236}">
                <a16:creationId xmlns:a16="http://schemas.microsoft.com/office/drawing/2014/main" id="{47C0BBF0-4D84-4F0A-8747-D1FB04ED93E1}"/>
              </a:ext>
            </a:extLst>
          </p:cNvPr>
          <p:cNvPicPr>
            <a:picLocks noChangeAspect="1"/>
          </p:cNvPicPr>
          <p:nvPr/>
        </p:nvPicPr>
        <p:blipFill>
          <a:blip r:embed="rId8"/>
          <a:stretch>
            <a:fillRect/>
          </a:stretch>
        </p:blipFill>
        <p:spPr>
          <a:xfrm>
            <a:off x="0" y="-13127"/>
            <a:ext cx="1996054" cy="1276144"/>
          </a:xfrm>
          <a:prstGeom prst="rect">
            <a:avLst/>
          </a:prstGeom>
        </p:spPr>
      </p:pic>
      <p:pic>
        <p:nvPicPr>
          <p:cNvPr id="16" name="Picture 15">
            <a:extLst>
              <a:ext uri="{FF2B5EF4-FFF2-40B4-BE49-F238E27FC236}">
                <a16:creationId xmlns:a16="http://schemas.microsoft.com/office/drawing/2014/main" id="{1729BD8E-7987-4219-8FC7-FC1963575F94}"/>
              </a:ext>
            </a:extLst>
          </p:cNvPr>
          <p:cNvPicPr>
            <a:picLocks noChangeAspect="1"/>
          </p:cNvPicPr>
          <p:nvPr/>
        </p:nvPicPr>
        <p:blipFill>
          <a:blip r:embed="rId9"/>
          <a:stretch>
            <a:fillRect/>
          </a:stretch>
        </p:blipFill>
        <p:spPr>
          <a:xfrm>
            <a:off x="560923" y="4002428"/>
            <a:ext cx="3080894" cy="1141072"/>
          </a:xfrm>
          <a:prstGeom prst="rect">
            <a:avLst/>
          </a:prstGeom>
        </p:spPr>
      </p:pic>
      <p:pic>
        <p:nvPicPr>
          <p:cNvPr id="17" name="Picture 16">
            <a:extLst>
              <a:ext uri="{FF2B5EF4-FFF2-40B4-BE49-F238E27FC236}">
                <a16:creationId xmlns:a16="http://schemas.microsoft.com/office/drawing/2014/main" id="{859F2C5D-0AF9-42E9-8CC6-A7610CF30DC7}"/>
              </a:ext>
            </a:extLst>
          </p:cNvPr>
          <p:cNvPicPr>
            <a:picLocks noChangeAspect="1"/>
          </p:cNvPicPr>
          <p:nvPr/>
        </p:nvPicPr>
        <p:blipFill>
          <a:blip r:embed="rId10"/>
          <a:stretch>
            <a:fillRect/>
          </a:stretch>
        </p:blipFill>
        <p:spPr>
          <a:xfrm>
            <a:off x="4852822" y="327528"/>
            <a:ext cx="4268876" cy="2266524"/>
          </a:xfrm>
          <a:prstGeom prst="rect">
            <a:avLst/>
          </a:prstGeom>
        </p:spPr>
      </p:pic>
    </p:spTree>
    <p:extLst>
      <p:ext uri="{BB962C8B-B14F-4D97-AF65-F5344CB8AC3E}">
        <p14:creationId xmlns:p14="http://schemas.microsoft.com/office/powerpoint/2010/main" val="1144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EB09F-0B14-46AF-A483-A04834855DF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39A0CFED-8426-40FC-87E6-6042441B9924}"/>
              </a:ext>
            </a:extLst>
          </p:cNvPr>
          <p:cNvSpPr>
            <a:spLocks noGrp="1"/>
          </p:cNvSpPr>
          <p:nvPr>
            <p:ph type="body" sz="quarter" idx="11"/>
          </p:nvPr>
        </p:nvSpPr>
        <p:spPr/>
        <p:txBody>
          <a:bodyPr/>
          <a:lstStyle/>
          <a:p>
            <a:r>
              <a:rPr lang="en-US" dirty="0"/>
              <a:t>Introduction</a:t>
            </a:r>
          </a:p>
        </p:txBody>
      </p:sp>
      <p:sp>
        <p:nvSpPr>
          <p:cNvPr id="4" name="Footer Placeholder 3">
            <a:extLst>
              <a:ext uri="{FF2B5EF4-FFF2-40B4-BE49-F238E27FC236}">
                <a16:creationId xmlns:a16="http://schemas.microsoft.com/office/drawing/2014/main" id="{AA421FB2-C209-4500-BC80-6AF8D7113000}"/>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582B3AA1-E061-4972-BC65-A202F9216F61}"/>
              </a:ext>
            </a:extLst>
          </p:cNvPr>
          <p:cNvSpPr>
            <a:spLocks noGrp="1"/>
          </p:cNvSpPr>
          <p:nvPr>
            <p:ph type="body" sz="quarter" idx="12"/>
          </p:nvPr>
        </p:nvSpPr>
        <p:spPr/>
        <p:txBody>
          <a:bodyPr/>
          <a:lstStyle/>
          <a:p>
            <a:pPr marL="0" indent="0">
              <a:buNone/>
            </a:pPr>
            <a:r>
              <a:rPr lang="en-US" dirty="0"/>
              <a:t>Software engineering is the study of how software systems are built, including topics such as project management, quality assurance, and software testing</a:t>
            </a:r>
          </a:p>
          <a:p>
            <a:pPr marL="0" indent="0">
              <a:buNone/>
            </a:pPr>
            <a:endParaRPr lang="en-US" dirty="0"/>
          </a:p>
          <a:p>
            <a:pPr marL="0" indent="0">
              <a:buNone/>
            </a:pPr>
            <a:r>
              <a:rPr lang="en-US" dirty="0"/>
              <a:t>Software engineering applies engineering approaches to the development of software. Aiming at the creation of economical, reliable, efficient software that works on real machines.</a:t>
            </a:r>
          </a:p>
        </p:txBody>
      </p:sp>
    </p:spTree>
    <p:extLst>
      <p:ext uri="{BB962C8B-B14F-4D97-AF65-F5344CB8AC3E}">
        <p14:creationId xmlns:p14="http://schemas.microsoft.com/office/powerpoint/2010/main" val="407312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EB09F-0B14-46AF-A483-A04834855DF5}"/>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39A0CFED-8426-40FC-87E6-6042441B9924}"/>
              </a:ext>
            </a:extLst>
          </p:cNvPr>
          <p:cNvSpPr>
            <a:spLocks noGrp="1"/>
          </p:cNvSpPr>
          <p:nvPr>
            <p:ph type="body" sz="quarter" idx="11"/>
          </p:nvPr>
        </p:nvSpPr>
        <p:spPr/>
        <p:txBody>
          <a:bodyPr/>
          <a:lstStyle/>
          <a:p>
            <a:r>
              <a:rPr lang="en-US" dirty="0"/>
              <a:t>TOC</a:t>
            </a:r>
          </a:p>
        </p:txBody>
      </p:sp>
      <p:sp>
        <p:nvSpPr>
          <p:cNvPr id="4" name="Footer Placeholder 3">
            <a:extLst>
              <a:ext uri="{FF2B5EF4-FFF2-40B4-BE49-F238E27FC236}">
                <a16:creationId xmlns:a16="http://schemas.microsoft.com/office/drawing/2014/main" id="{AA421FB2-C209-4500-BC80-6AF8D7113000}"/>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582B3AA1-E061-4972-BC65-A202F9216F61}"/>
              </a:ext>
            </a:extLst>
          </p:cNvPr>
          <p:cNvSpPr>
            <a:spLocks noGrp="1"/>
          </p:cNvSpPr>
          <p:nvPr>
            <p:ph type="body" sz="quarter" idx="12"/>
          </p:nvPr>
        </p:nvSpPr>
        <p:spPr/>
        <p:txBody>
          <a:bodyPr/>
          <a:lstStyle/>
          <a:p>
            <a:pPr>
              <a:buFontTx/>
              <a:buChar char="-"/>
            </a:pPr>
            <a:r>
              <a:rPr lang="en-US" dirty="0"/>
              <a:t>Processes</a:t>
            </a:r>
          </a:p>
          <a:p>
            <a:pPr>
              <a:buFontTx/>
              <a:buChar char="-"/>
            </a:pPr>
            <a:r>
              <a:rPr lang="en-US" dirty="0"/>
              <a:t>Requirements</a:t>
            </a:r>
          </a:p>
          <a:p>
            <a:pPr>
              <a:buFontTx/>
              <a:buChar char="-"/>
            </a:pPr>
            <a:r>
              <a:rPr lang="en-US" dirty="0"/>
              <a:t>Design</a:t>
            </a:r>
          </a:p>
          <a:p>
            <a:pPr>
              <a:buFontTx/>
              <a:buChar char="-"/>
            </a:pPr>
            <a:r>
              <a:rPr lang="en-US" dirty="0"/>
              <a:t>Implementation</a:t>
            </a:r>
          </a:p>
          <a:p>
            <a:pPr>
              <a:buFontTx/>
              <a:buChar char="-"/>
            </a:pPr>
            <a:r>
              <a:rPr lang="en-US" dirty="0"/>
              <a:t>Testing</a:t>
            </a:r>
          </a:p>
          <a:p>
            <a:pPr>
              <a:buFontTx/>
              <a:buChar char="-"/>
            </a:pPr>
            <a:r>
              <a:rPr lang="en-US" dirty="0"/>
              <a:t>Delivery</a:t>
            </a:r>
          </a:p>
          <a:p>
            <a:pPr>
              <a:buFontTx/>
              <a:buChar char="-"/>
            </a:pPr>
            <a:r>
              <a:rPr lang="en-US" dirty="0"/>
              <a:t>Maintenance</a:t>
            </a:r>
          </a:p>
          <a:p>
            <a:pPr>
              <a:buFontTx/>
              <a:buChar char="-"/>
            </a:pPr>
            <a:r>
              <a:rPr lang="en-US" dirty="0"/>
              <a:t>Example</a:t>
            </a:r>
          </a:p>
          <a:p>
            <a:pPr>
              <a:buFontTx/>
              <a:buChar char="-"/>
            </a:pPr>
            <a:r>
              <a:rPr lang="en-US" dirty="0"/>
              <a:t>Conclusion</a:t>
            </a:r>
          </a:p>
        </p:txBody>
      </p:sp>
      <p:pic>
        <p:nvPicPr>
          <p:cNvPr id="6" name="Picture 5">
            <a:extLst>
              <a:ext uri="{FF2B5EF4-FFF2-40B4-BE49-F238E27FC236}">
                <a16:creationId xmlns:a16="http://schemas.microsoft.com/office/drawing/2014/main" id="{332C77D0-248F-4263-9F65-58E73B0D5FD1}"/>
              </a:ext>
            </a:extLst>
          </p:cNvPr>
          <p:cNvPicPr>
            <a:picLocks noChangeAspect="1"/>
          </p:cNvPicPr>
          <p:nvPr/>
        </p:nvPicPr>
        <p:blipFill>
          <a:blip r:embed="rId2"/>
          <a:stretch>
            <a:fillRect/>
          </a:stretch>
        </p:blipFill>
        <p:spPr>
          <a:xfrm>
            <a:off x="3983400" y="927701"/>
            <a:ext cx="4132811" cy="3288098"/>
          </a:xfrm>
          <a:prstGeom prst="rect">
            <a:avLst/>
          </a:prstGeom>
        </p:spPr>
      </p:pic>
    </p:spTree>
    <p:extLst>
      <p:ext uri="{BB962C8B-B14F-4D97-AF65-F5344CB8AC3E}">
        <p14:creationId xmlns:p14="http://schemas.microsoft.com/office/powerpoint/2010/main" val="12748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517EFF-8386-45A8-91CF-279B370E18FA}"/>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99730DD0-0E79-4CE0-A572-E11A26A5ED1A}"/>
              </a:ext>
            </a:extLst>
          </p:cNvPr>
          <p:cNvSpPr>
            <a:spLocks noGrp="1"/>
          </p:cNvSpPr>
          <p:nvPr>
            <p:ph type="body" sz="quarter" idx="11"/>
          </p:nvPr>
        </p:nvSpPr>
        <p:spPr/>
        <p:txBody>
          <a:bodyPr/>
          <a:lstStyle/>
          <a:p>
            <a:r>
              <a:rPr lang="en-US" dirty="0"/>
              <a:t>Phases in software developments</a:t>
            </a:r>
          </a:p>
        </p:txBody>
      </p:sp>
      <p:sp>
        <p:nvSpPr>
          <p:cNvPr id="4" name="Footer Placeholder 3">
            <a:extLst>
              <a:ext uri="{FF2B5EF4-FFF2-40B4-BE49-F238E27FC236}">
                <a16:creationId xmlns:a16="http://schemas.microsoft.com/office/drawing/2014/main" id="{DF917239-CD01-4D41-B4C5-D473DE7C8BD6}"/>
              </a:ext>
            </a:extLst>
          </p:cNvPr>
          <p:cNvSpPr>
            <a:spLocks noGrp="1"/>
          </p:cNvSpPr>
          <p:nvPr>
            <p:ph type="ftr" sz="quarter" idx="4294967295"/>
          </p:nvPr>
        </p:nvSpPr>
        <p:spPr>
          <a:xfrm>
            <a:off x="2692800" y="4816800"/>
            <a:ext cx="2581200" cy="122400"/>
          </a:xfrm>
          <a:prstGeom prst="rect">
            <a:avLst/>
          </a:prstGeom>
        </p:spPr>
        <p:txBody>
          <a:bodyPr/>
          <a:lstStyle/>
          <a:p>
            <a:r>
              <a:rPr lang="en-US">
                <a:cs typeface="Arial" panose="020B0604020202020204" pitchFamily="34" charset="0"/>
              </a:rPr>
              <a:t>Internal use</a:t>
            </a:r>
            <a:endParaRPr lang="en-US" dirty="0">
              <a:cs typeface="Arial" panose="020B0604020202020204" pitchFamily="34" charset="0"/>
            </a:endParaRPr>
          </a:p>
        </p:txBody>
      </p:sp>
      <p:sp>
        <p:nvSpPr>
          <p:cNvPr id="5" name="Text Placeholder 4">
            <a:extLst>
              <a:ext uri="{FF2B5EF4-FFF2-40B4-BE49-F238E27FC236}">
                <a16:creationId xmlns:a16="http://schemas.microsoft.com/office/drawing/2014/main" id="{C31AD6D8-66A7-4361-9D51-A38748F15291}"/>
              </a:ext>
            </a:extLst>
          </p:cNvPr>
          <p:cNvSpPr>
            <a:spLocks noGrp="1"/>
          </p:cNvSpPr>
          <p:nvPr>
            <p:ph type="body" sz="quarter" idx="12"/>
          </p:nvPr>
        </p:nvSpPr>
        <p:spPr/>
        <p:txBody>
          <a:bodyPr/>
          <a:lstStyle/>
          <a:p>
            <a:r>
              <a:rPr lang="en-US" b="1" dirty="0"/>
              <a:t>Process</a:t>
            </a:r>
          </a:p>
          <a:p>
            <a:pPr lvl="1"/>
            <a:r>
              <a:rPr lang="en-US" dirty="0"/>
              <a:t>Learn about software development processes commonly used in industry, including Traditional approaches (Waterfall and Spiral) and modern Agile approaches (XP, TDD, and Scrum)</a:t>
            </a:r>
          </a:p>
          <a:p>
            <a:r>
              <a:rPr lang="en-US" b="1" dirty="0"/>
              <a:t>Requirements</a:t>
            </a:r>
          </a:p>
          <a:p>
            <a:pPr lvl="1"/>
            <a:r>
              <a:rPr lang="en-US" dirty="0"/>
              <a:t>Learn how requirements help customers and software engineering teams communicate. Learn about the process of gathering and validating requirements, and how to create high quality user stories as specifications. </a:t>
            </a:r>
          </a:p>
          <a:p>
            <a:r>
              <a:rPr lang="en-US" b="1" dirty="0"/>
              <a:t>High Level Design</a:t>
            </a:r>
          </a:p>
          <a:p>
            <a:pPr lvl="1"/>
            <a:r>
              <a:rPr lang="en-US" dirty="0"/>
              <a:t>Learn about high level design guidance to help improve the evolvability and maintainability of software systems over time. Take a closer look at abstraction, technical representations, APIs, REST, coupling and cohesion, and the SOLID design principles.</a:t>
            </a:r>
          </a:p>
          <a:p>
            <a:endParaRPr lang="en-US" dirty="0"/>
          </a:p>
          <a:p>
            <a:endParaRPr lang="en-US" dirty="0"/>
          </a:p>
        </p:txBody>
      </p:sp>
    </p:spTree>
    <p:extLst>
      <p:ext uri="{BB962C8B-B14F-4D97-AF65-F5344CB8AC3E}">
        <p14:creationId xmlns:p14="http://schemas.microsoft.com/office/powerpoint/2010/main" val="296853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okia Bell Labs Pure template">
  <a:themeElements>
    <a:clrScheme name="Nokia April 2016">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April 2016">
      <a:majorFont>
        <a:latin typeface="Nokia Pure Headline Light"/>
        <a:ea typeface=""/>
        <a:cs typeface=""/>
      </a:majorFont>
      <a:minorFont>
        <a:latin typeface="Nokia Pure Text"/>
        <a:ea typeface=""/>
        <a:cs typeface=""/>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prstDash val="solid"/>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defRPr sz="1200" dirty="0" smtClean="0">
            <a:solidFill>
              <a:schemeClr val="bg1"/>
            </a:solidFill>
            <a:latin typeface="Nokia Pure Text Light" panose="020B0403020202020204" pitchFamily="34" charset="0"/>
            <a:ea typeface="Nokia Pure Text Light" panose="020B04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72000" tIns="72000" rIns="72000" bIns="72000" rtlCol="0">
        <a:spAutoFit/>
      </a:bodyPr>
      <a:lstStyle>
        <a:defPPr defTabSz="360000">
          <a:spcAft>
            <a:spcPts val="600"/>
          </a:spcAft>
          <a:tabLst>
            <a:tab pos="360000" algn="l"/>
          </a:tabLst>
          <a:defRPr sz="1200" dirty="0" smtClean="0">
            <a:solidFill>
              <a:schemeClr val="tx2"/>
            </a:solidFill>
            <a:latin typeface="Nokia Pure Headline Light" panose="020B0304020202020204" pitchFamily="34" charset="0"/>
          </a:defRPr>
        </a:defPPr>
      </a:lstStyle>
    </a:txDef>
  </a:objectDefaults>
  <a:extraClrSchemeLst/>
  <a:extLst>
    <a:ext uri="{05A4C25C-085E-4340-85A3-A5531E510DB2}">
      <thm15:themeFamily xmlns:thm15="http://schemas.microsoft.com/office/thememl/2012/main" name="Nokia_Pure_PPT_NOKIA_BELL_LABS_V7.3" id="{13E0DBFF-DF40-411E-B67E-CEF4C27D74B1}" vid="{BE0476C0-2AFB-4004-ABA1-C3317B46496B}"/>
    </a:ext>
  </a:extLst>
</a:theme>
</file>

<file path=ppt/theme/theme2.xml><?xml version="1.0" encoding="utf-8"?>
<a:theme xmlns:a="http://schemas.openxmlformats.org/drawingml/2006/main" name="3 Nokia Blue Master plain">
  <a:themeElements>
    <a:clrScheme name="Nokia April 2016">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April 2016">
      <a:majorFont>
        <a:latin typeface="Nokia Pure Headline Light"/>
        <a:ea typeface=""/>
        <a:cs typeface=""/>
      </a:majorFont>
      <a:minorFont>
        <a:latin typeface="Nokia Pure Text"/>
        <a:ea typeface=""/>
        <a:cs typeface=""/>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okia_Pure_PPT_NOKIA_BELL_LABS_V7.3" id="{13E0DBFF-DF40-411E-B67E-CEF4C27D74B1}" vid="{ECF55A59-30F3-44ED-B4C2-2E15E48282F5}"/>
    </a:ext>
  </a:extLst>
</a:theme>
</file>

<file path=ppt/theme/theme3.xml><?xml version="1.0" encoding="utf-8"?>
<a:theme xmlns:a="http://schemas.openxmlformats.org/drawingml/2006/main" name="4 Nokia Blue Master end slide">
  <a:themeElements>
    <a:clrScheme name="Nokia April 2016">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April 2016">
      <a:majorFont>
        <a:latin typeface="Nokia Pure Headline Light"/>
        <a:ea typeface=""/>
        <a:cs typeface=""/>
      </a:majorFont>
      <a:minorFont>
        <a:latin typeface="Nokia Pure Text"/>
        <a:ea typeface=""/>
        <a:cs typeface=""/>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okia_Pure_PPT_NOKIA_BELL_LABS_V7.3" id="{13E0DBFF-DF40-411E-B67E-CEF4C27D74B1}" vid="{5920367A-4784-4E6D-AA41-2B2018E6901F}"/>
    </a:ext>
  </a:extLst>
</a:theme>
</file>

<file path=ppt/theme/theme4.xml><?xml version="1.0" encoding="utf-8"?>
<a:theme xmlns:a="http://schemas.openxmlformats.org/drawingml/2006/main" name="5 Nokia White Master end slide">
  <a:themeElements>
    <a:clrScheme name="Nokia April 2016">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April 2016">
      <a:majorFont>
        <a:latin typeface="Nokia Pure Headline Light"/>
        <a:ea typeface=""/>
        <a:cs typeface=""/>
      </a:majorFont>
      <a:minorFont>
        <a:latin typeface="Nokia Pure Text"/>
        <a:ea typeface=""/>
        <a:cs typeface=""/>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okia_Pure_PPT_NOKIA_BELL_LABS_V7.3" id="{13E0DBFF-DF40-411E-B67E-CEF4C27D74B1}" vid="{E1E17ED8-2146-4B49-A634-0FDFC3D539F1}"/>
    </a:ext>
  </a:extLst>
</a:theme>
</file>

<file path=ppt/theme/theme5.xml><?xml version="1.0" encoding="utf-8"?>
<a:theme xmlns:a="http://schemas.openxmlformats.org/drawingml/2006/main" name="6 Nokia Divider Master plain">
  <a:themeElements>
    <a:clrScheme name="Nokia April 2016">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April 2016">
      <a:majorFont>
        <a:latin typeface="Nokia Pure Headline Light"/>
        <a:ea typeface=""/>
        <a:cs typeface=""/>
      </a:majorFont>
      <a:minorFont>
        <a:latin typeface="Nokia Pure Text"/>
        <a:ea typeface=""/>
        <a:cs typeface=""/>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okia_Pure_PPT_NOKIA_BELL_LABS_V7.3" id="{13E0DBFF-DF40-411E-B67E-CEF4C27D74B1}" vid="{73DBEC26-5BF3-48E2-BB9F-6B3774C68F72}"/>
    </a:ext>
  </a:extLst>
</a:theme>
</file>

<file path=ppt/theme/theme6.xml><?xml version="1.0" encoding="utf-8"?>
<a:theme xmlns:a="http://schemas.openxmlformats.org/drawingml/2006/main" name="1_Virutal_Reality_slide_v3">
  <a:themeElements>
    <a:clrScheme name="Nokia 120515">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645AD"/>
      </a:hlink>
      <a:folHlink>
        <a:srgbClr val="0B0080"/>
      </a:folHlink>
    </a:clrScheme>
    <a:fontScheme name="Nokia Pure">
      <a:majorFont>
        <a:latin typeface="Nokia Pure Headline Light"/>
        <a:ea typeface=""/>
        <a:cs typeface=""/>
      </a:majorFont>
      <a:minorFont>
        <a:latin typeface="Nokia Pure Tex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fontAlgn="auto">
          <a:spcBef>
            <a:spcPts val="0"/>
          </a:spcBef>
          <a:spcAft>
            <a:spcPts val="0"/>
          </a:spcAft>
          <a:defRPr sz="1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72000" tIns="72000" rIns="72000" bIns="72000" rtlCol="0">
        <a:spAutoFit/>
      </a:bodyPr>
      <a:lstStyle>
        <a:defPPr marR="0" algn="l" defTabSz="457200" rtl="0" eaLnBrk="1" fontAlgn="base" latinLnBrk="0" hangingPunct="1">
          <a:lnSpc>
            <a:spcPct val="100000"/>
          </a:lnSpc>
          <a:spcBef>
            <a:spcPts val="0"/>
          </a:spcBef>
          <a:spcAft>
            <a:spcPct val="0"/>
          </a:spcAft>
          <a:buClr>
            <a:srgbClr val="001135"/>
          </a:buClr>
          <a:buSzTx/>
          <a:tabLst/>
          <a:defRPr sz="1200" dirty="0" smtClean="0">
            <a:solidFill>
              <a:schemeClr val="tx2"/>
            </a:solidFill>
            <a:latin typeface="+mn-lt"/>
            <a:ea typeface="Nokia Pure Text" panose="020B0503020202020204" pitchFamily="34" charset="0"/>
            <a:cs typeface="Nokia Pure Headline Light"/>
          </a:defRPr>
        </a:defPPr>
      </a:lstStyle>
    </a:txDef>
  </a:objectDefaults>
  <a:extraClrSchemeLst/>
  <a:extLst>
    <a:ext uri="{05A4C25C-085E-4340-85A3-A5531E510DB2}">
      <thm15:themeFamily xmlns:thm15="http://schemas.microsoft.com/office/thememl/2012/main" name="Nokia_Pure_PPT_Bell_Labs_Consulting_V3" id="{18780BED-8D10-4473-9564-5867DA894695}" vid="{D29442C8-2AB5-46EB-A85C-C7B9B1580F5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1c5aaf6-e6ce-465b-b873-5148d2a4c105">QQI2PA5IT3QO-438304370-70696</_dlc_DocId>
    <_dlc_DocIdUrl xmlns="71c5aaf6-e6ce-465b-b873-5148d2a4c105">
      <Url>https://nokia.sharepoint.com/sites/HumanAugmentation/_layouts/15/DocIdRedir.aspx?ID=QQI2PA5IT3QO-438304370-70696</Url>
      <Description>QQI2PA5IT3QO-438304370-70696</Description>
    </_dlc_DocIdUrl>
    <HideFromDelve xmlns="71c5aaf6-e6ce-465b-b873-5148d2a4c105">false</HideFromDelve>
    <SharedWithUsers xmlns="91f89c0a-a468-4a34-834a-4cb516e19dc7">
      <UserInfo>
        <DisplayName>Klein, Thierry (Nokia - US/Murray Hill)</DisplayName>
        <AccountId>45</AccountId>
        <AccountType/>
      </UserInfo>
      <UserInfo>
        <DisplayName>Rebierre, Nicolas (Nokia - FR/Paris-Saclay)</DisplayName>
        <AccountId>134</AccountId>
        <AccountType/>
      </UserInfo>
      <UserInfo>
        <DisplayName>Gaste, Yann (Nokia - FR/Paris-Saclay)</DisplayName>
        <AccountId>140</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D5C49449C5F749850623E4948C91AD" ma:contentTypeVersion="11" ma:contentTypeDescription="Create a new document." ma:contentTypeScope="" ma:versionID="106aade62751dd73de9c500a863ba74e">
  <xsd:schema xmlns:xsd="http://www.w3.org/2001/XMLSchema" xmlns:xs="http://www.w3.org/2001/XMLSchema" xmlns:p="http://schemas.microsoft.com/office/2006/metadata/properties" xmlns:ns2="71c5aaf6-e6ce-465b-b873-5148d2a4c105" xmlns:ns3="91f89c0a-a468-4a34-834a-4cb516e19dc7" xmlns:ns4="40217446-9dc8-4712-906c-41954827b116" targetNamespace="http://schemas.microsoft.com/office/2006/metadata/properties" ma:root="true" ma:fieldsID="92ee46d015a54c662d391cb0d3bc172e" ns2:_="" ns3:_="" ns4:_="">
    <xsd:import namespace="71c5aaf6-e6ce-465b-b873-5148d2a4c105"/>
    <xsd:import namespace="91f89c0a-a468-4a34-834a-4cb516e19dc7"/>
    <xsd:import namespace="40217446-9dc8-4712-906c-41954827b116"/>
    <xsd:element name="properties">
      <xsd:complexType>
        <xsd:sequence>
          <xsd:element name="documentManagement">
            <xsd:complexType>
              <xsd:all>
                <xsd:element ref="ns2:_dlc_DocId" minOccurs="0"/>
                <xsd:element ref="ns2:_dlc_DocIdUrl" minOccurs="0"/>
                <xsd:element ref="ns2:_dlc_DocIdPersistId" minOccurs="0"/>
                <xsd:element ref="ns2:HideFromDelve" minOccurs="0"/>
                <xsd:element ref="ns3:SharedWithDetails" minOccurs="0"/>
                <xsd:element ref="ns4:MediaServiceAutoTags" minOccurs="0"/>
                <xsd:element ref="ns4:MediaServiceLocation" minOccurs="0"/>
                <xsd:element ref="ns4:MediaServiceOCR" minOccurs="0"/>
                <xsd:element ref="ns4:MediaServiceMetadata" minOccurs="0"/>
                <xsd:element ref="ns4:MediaServiceFastMetadata" minOccurs="0"/>
                <xsd:element ref="ns4:MediaServiceDateTaken" minOccurs="0"/>
                <xsd:element ref="ns3:SharedWithUser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c5aaf6-e6ce-465b-b873-5148d2a4c10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HideFromDelve" ma:index="11" nillable="true" ma:displayName="HideFromDelve" ma:default="0" ma:internalName="HideFromDelv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91f89c0a-a468-4a34-834a-4cb516e19dc7" elementFormDefault="qualified">
    <xsd:import namespace="http://schemas.microsoft.com/office/2006/documentManagement/types"/>
    <xsd:import namespace="http://schemas.microsoft.com/office/infopath/2007/PartnerControls"/>
    <xsd:element name="SharedWithDetails" ma:index="12" nillable="true" ma:displayName="Shared With Details" ma:internalName="SharedWithDetails" ma:readOnly="true">
      <xsd:simpleType>
        <xsd:restriction base="dms:Note">
          <xsd:maxLength value="255"/>
        </xsd:restriction>
      </xsd:simple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0217446-9dc8-4712-906c-41954827b116" elementFormDefault="qualified">
    <xsd:import namespace="http://schemas.microsoft.com/office/2006/documentManagement/types"/>
    <xsd:import namespace="http://schemas.microsoft.com/office/infopath/2007/PartnerControls"/>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9010703-5DF2-4F30-A647-57B30B363340}">
  <ds:schemaRefs>
    <ds:schemaRef ds:uri="http://schemas.openxmlformats.org/package/2006/metadata/core-properties"/>
    <ds:schemaRef ds:uri="http://purl.org/dc/dcmitype/"/>
    <ds:schemaRef ds:uri="http://schemas.microsoft.com/office/2006/documentManagement/types"/>
    <ds:schemaRef ds:uri="40217446-9dc8-4712-906c-41954827b116"/>
    <ds:schemaRef ds:uri="http://purl.org/dc/elements/1.1/"/>
    <ds:schemaRef ds:uri="http://schemas.microsoft.com/office/2006/metadata/properties"/>
    <ds:schemaRef ds:uri="91f89c0a-a468-4a34-834a-4cb516e19dc7"/>
    <ds:schemaRef ds:uri="71c5aaf6-e6ce-465b-b873-5148d2a4c105"/>
    <ds:schemaRef ds:uri="http://purl.org/dc/term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042C1DA8-2EEC-4C0D-99BA-FA1B574F3A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c5aaf6-e6ce-465b-b873-5148d2a4c105"/>
    <ds:schemaRef ds:uri="91f89c0a-a468-4a34-834a-4cb516e19dc7"/>
    <ds:schemaRef ds:uri="40217446-9dc8-4712-906c-41954827b1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F5773C-8E64-45FA-9291-B68505EB83A6}">
  <ds:schemaRefs>
    <ds:schemaRef ds:uri="http://schemas.microsoft.com/sharepoint/v3/contenttype/forms"/>
  </ds:schemaRefs>
</ds:datastoreItem>
</file>

<file path=customXml/itemProps4.xml><?xml version="1.0" encoding="utf-8"?>
<ds:datastoreItem xmlns:ds="http://schemas.openxmlformats.org/officeDocument/2006/customXml" ds:itemID="{5F96F538-CEF2-4CE7-B88E-AF6E2EC92A3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Nokia Bell Labs Pure template</Template>
  <TotalTime>0</TotalTime>
  <Words>1523</Words>
  <Application>Microsoft Office PowerPoint</Application>
  <PresentationFormat>On-screen Show (16:9)</PresentationFormat>
  <Paragraphs>375</Paragraphs>
  <Slides>54</Slides>
  <Notes>28</Notes>
  <HiddenSlides>5</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54</vt:i4>
      </vt:variant>
    </vt:vector>
  </HeadingPairs>
  <TitlesOfParts>
    <vt:vector size="67" baseType="lpstr">
      <vt:lpstr>Arial</vt:lpstr>
      <vt:lpstr>Calibri</vt:lpstr>
      <vt:lpstr>Lucida Grande</vt:lpstr>
      <vt:lpstr>Nokia Pure Headline Light</vt:lpstr>
      <vt:lpstr>Nokia Pure Headline Ultra Light</vt:lpstr>
      <vt:lpstr>Nokia Pure Text</vt:lpstr>
      <vt:lpstr>Nokia Pure Text Light</vt:lpstr>
      <vt:lpstr>Nokia Bell Labs Pure template</vt:lpstr>
      <vt:lpstr>3 Nokia Blue Master plain</vt:lpstr>
      <vt:lpstr>4 Nokia Blue Master end slide</vt:lpstr>
      <vt:lpstr>5 Nokia White Master end slide</vt:lpstr>
      <vt:lpstr>6 Nokia Divider Master plain</vt:lpstr>
      <vt:lpstr>1_Virutal_Reality_slide_v3</vt:lpstr>
      <vt:lpstr>Overview of Software Engineering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2019-09-24T09:23:51Z</cp:lastPrinted>
  <dcterms:created xsi:type="dcterms:W3CDTF">2016-05-25T05:27:15Z</dcterms:created>
  <dcterms:modified xsi:type="dcterms:W3CDTF">2020-04-04T17:05:17Z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bjectLinks">
    <vt:lpwstr>{FA867ADF-0854-4EEA-9888-D8B44F01242E}</vt:lpwstr>
  </property>
  <property fmtid="{D5CDD505-2E9C-101B-9397-08002B2CF9AE}" pid="3" name="ContentTypeId">
    <vt:lpwstr>0x01010076D5C49449C5F749850623E4948C91AD</vt:lpwstr>
  </property>
  <property fmtid="{D5CDD505-2E9C-101B-9397-08002B2CF9AE}" pid="4" name="_NewReviewCycle">
    <vt:lpwstr/>
  </property>
  <property fmtid="{D5CDD505-2E9C-101B-9397-08002B2CF9AE}" pid="5" name="_dlc_DocIdItemGuid">
    <vt:lpwstr>a6b28a7b-55b3-49b3-ade8-262631a492db</vt:lpwstr>
  </property>
</Properties>
</file>